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63" r:id="rId4"/>
    <p:sldId id="27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EC0E-F5FD-4414-B0A1-D902300E50ED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DFA0C-59C7-4E6F-A731-9A321039A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FA0C-59C7-4E6F-A731-9A321039ABC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FA0C-59C7-4E6F-A731-9A321039ABC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231E4-2CA4-48C6-BC5C-E42889335049}" type="datetimeFigureOut">
              <a:rPr lang="ru-RU" smtClean="0"/>
              <a:pPr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473A1-D793-4939-8322-CD81632F28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2581274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“THE STAR HOUR”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1785926"/>
            <a:ext cx="8460612" cy="1714512"/>
          </a:xfrm>
        </p:spPr>
        <p:txBody>
          <a:bodyPr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“KEY DATES AND EVENTS”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1. 1800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2. 1605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3. 1840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4.1666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5.1603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6. 1066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FAMOUS</a:t>
            </a: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</a:rPr>
              <a:t> PEOPLE”</a:t>
            </a:r>
            <a:endParaRPr lang="ru-RU" sz="5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1. NILL ARMSTRONG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2. ISAAC NEWTON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3. ALEXANDER BELL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4. ARTHUR CONAN DOYLE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5. AGATHA CHRISTIE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6. WILLIAM SHAKESPEARE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233076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</a:rPr>
              <a:t>THE III ROUND</a:t>
            </a:r>
            <a:endParaRPr lang="ru-RU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889698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shall/will + V</a:t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2. V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-V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3. Am, is, are +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Ving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4.V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ed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/V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30438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THE IV ROUND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“</a:t>
            </a:r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ROOMS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”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1. DINING ROOM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2.LIVING ROOM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3. BEDROOM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4. KITCHEN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5. BATHROOM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6. STUDY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accent3">
                    <a:lumMod val="50000"/>
                  </a:schemeClr>
                </a:solidFill>
              </a:rPr>
              <a:t>“HOME LIBRARY WRITERS”</a:t>
            </a:r>
            <a:endParaRPr lang="ru-RU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1. ARTHUR CONAN DOYLE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2. LEWIS CARROL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3. TRAVELS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4. ALAN MILNE</a:t>
            </a:r>
          </a:p>
          <a:p>
            <a:r>
              <a:rPr lang="en-US" sz="4000" b="1" dirty="0" smtClean="0">
                <a:solidFill>
                  <a:schemeClr val="accent5">
                    <a:lumMod val="50000"/>
                  </a:schemeClr>
                </a:solidFill>
              </a:rPr>
              <a:t>5. DANIEL DEFOE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4">
                    <a:lumMod val="75000"/>
                  </a:schemeClr>
                </a:solidFill>
              </a:rPr>
              <a:t>“HOME READING CHARACTERS”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1. ALICE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2. GULLIVER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3. PETER PAN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4. SHERLOCK HOLMES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5. DOCTOR DOOLITTLE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6. ROBINSON CRUSOE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18762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FINAL</a:t>
            </a:r>
            <a:br>
              <a:rPr lang="en-US" sz="6600" b="1" dirty="0" smtClean="0"/>
            </a:br>
            <a:r>
              <a:rPr lang="en-US" sz="6600" b="1" dirty="0" smtClean="0"/>
              <a:t/>
            </a:r>
            <a:br>
              <a:rPr lang="en-US" sz="6600" b="1" dirty="0" smtClean="0"/>
            </a:br>
            <a:r>
              <a:rPr lang="en-US" sz="6600" b="1" dirty="0" smtClean="0">
                <a:solidFill>
                  <a:srgbClr val="002060"/>
                </a:solidFill>
              </a:rPr>
              <a:t>SPORTSMEN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“What we know </a:t>
            </a:r>
          </a:p>
          <a:p>
            <a:pPr algn="ctr">
              <a:buNone/>
            </a:pP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</a:rPr>
              <a:t>about English speaking countries”.</a:t>
            </a:r>
            <a:endParaRPr lang="ru-RU" sz="5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366157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</a:rPr>
              <a:t>THE I ROUND</a:t>
            </a:r>
            <a:endParaRPr lang="ru-RU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http://saundz.com/wp-content/uploads/2013/09/english-speaking-countr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20594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 rot="20502406">
            <a:off x="178745" y="2418092"/>
            <a:ext cx="818846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“</a:t>
            </a:r>
            <a:r>
              <a:rPr lang="en-US" sz="6600" b="1" dirty="0">
                <a:solidFill>
                  <a:srgbClr val="FFFF00"/>
                </a:solidFill>
                <a:latin typeface="Algerian" pitchFamily="82" charset="0"/>
              </a:rPr>
              <a:t>From London to NY</a:t>
            </a:r>
            <a:endParaRPr lang="ru-RU" sz="6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3">
                    <a:lumMod val="50000"/>
                  </a:schemeClr>
                </a:solidFill>
              </a:rPr>
              <a:t>“FLAGS”</a:t>
            </a:r>
            <a:endParaRPr lang="ru-RU" sz="6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2500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000372"/>
            <a:ext cx="250033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714884"/>
            <a:ext cx="257176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1357298"/>
            <a:ext cx="271464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57884" y="2928934"/>
            <a:ext cx="257176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29322" y="4572008"/>
            <a:ext cx="264318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28596" y="15001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35756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521495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4942" y="3429000"/>
            <a:ext cx="42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507207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3">
                    <a:lumMod val="50000"/>
                  </a:schemeClr>
                </a:solidFill>
              </a:rPr>
              <a:t>“LONDON SIGHTS”</a:t>
            </a:r>
            <a:endParaRPr lang="ru-RU" sz="4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4" descr="abbey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7158" y="1285860"/>
            <a:ext cx="3071834" cy="1643074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500307"/>
            <a:ext cx="27146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Westminster Abbey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6" name="Picture 5" descr="paul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143248"/>
            <a:ext cx="307183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14349" y="4357694"/>
            <a:ext cx="2428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St. Paul’s Cathedral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8" name="Picture 6" descr="tow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929198"/>
            <a:ext cx="292895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785786" y="6072206"/>
            <a:ext cx="24288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Tower of London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0" name="Picture 4" descr="trafalg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6380" y="1285860"/>
            <a:ext cx="292895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5500694" y="2714620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Trafalgar square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2" name="Picture 4" descr="buckingham-palac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57818" y="3071810"/>
            <a:ext cx="271464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5357818" y="4286256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Buckingham Palace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4714884"/>
            <a:ext cx="2714644" cy="1409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5286380" y="600076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The Houses of Parliament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071678"/>
            <a:ext cx="470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929066"/>
            <a:ext cx="35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535782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57752" y="19288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00628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00628" y="514351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6.37312E-7 L -0.22048 -6.37312E-7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792 0.01043 L -0.06476 0.01043 " pathEditMode="relative" rAng="0" ptsTypes="AA">
                                      <p:cBhvr>
                                        <p:cTn id="8" dur="84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“SYMBOLS”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7" descr="роза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85786" y="1500174"/>
            <a:ext cx="1785950" cy="1714512"/>
          </a:xfrm>
          <a:noFill/>
          <a:ln w="57150" cmpd="thinThick">
            <a:solidFill>
              <a:srgbClr val="4D4D4D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3143248"/>
            <a:ext cx="10001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rose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1928802"/>
            <a:ext cx="2214578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00496" y="4214818"/>
            <a:ext cx="1071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thistle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Picture 13" descr="shamrock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71472" y="3571876"/>
            <a:ext cx="2224087" cy="23749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857225" y="5715016"/>
            <a:ext cx="15001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shamrock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Picture 11" descr="нарцисс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1428736"/>
            <a:ext cx="1771650" cy="1971675"/>
          </a:xfrm>
          <a:prstGeom prst="rect">
            <a:avLst/>
          </a:prstGeom>
          <a:noFill/>
          <a:ln w="57150" cmpd="thinThick">
            <a:solidFill>
              <a:srgbClr val="4D4D4D"/>
            </a:solidFill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7000892" y="3357562"/>
            <a:ext cx="12858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daffodil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72198" y="4000504"/>
            <a:ext cx="281939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6429388" y="571501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The bald eagle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58" y="2143116"/>
            <a:ext cx="52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450057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1802" y="2714620"/>
            <a:ext cx="47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  3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221455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4">
                    <a:lumMod val="50000"/>
                  </a:schemeClr>
                </a:solidFill>
              </a:rPr>
              <a:t>“HOLIDAYS”</a:t>
            </a:r>
            <a:endParaRPr lang="ru-RU" sz="4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1. CHRISTMAS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2. ST. VALENTINE’S DAY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3.EASTER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4.MOTHER’S DAY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5. HALLOWEN</a:t>
            </a:r>
          </a:p>
          <a:p>
            <a:pPr>
              <a:buNone/>
            </a:pP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</a:rPr>
              <a:t>6. FATHER’S DAY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1876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THE II ROUND</a:t>
            </a:r>
            <a:endParaRPr lang="ru-RU" sz="5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232</Words>
  <Application>Microsoft Office PowerPoint</Application>
  <PresentationFormat>Экран (4:3)</PresentationFormat>
  <Paragraphs>85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“THE STAR HOUR”</vt:lpstr>
      <vt:lpstr>Слайд 2</vt:lpstr>
      <vt:lpstr>THE I ROUND</vt:lpstr>
      <vt:lpstr>Слайд 4</vt:lpstr>
      <vt:lpstr>“FLAGS”</vt:lpstr>
      <vt:lpstr>“LONDON SIGHTS”</vt:lpstr>
      <vt:lpstr>“SYMBOLS”</vt:lpstr>
      <vt:lpstr>“HOLIDAYS”</vt:lpstr>
      <vt:lpstr>THE II ROUND</vt:lpstr>
      <vt:lpstr>“KEY DATES AND EVENTS”</vt:lpstr>
      <vt:lpstr>“FAMOUS PEOPLE”</vt:lpstr>
      <vt:lpstr>THE III ROUND</vt:lpstr>
      <vt:lpstr>1. shall/will + V 2. V1-Vs 3. Am, is, are + Ving 4.Ved /V2  </vt:lpstr>
      <vt:lpstr> THE IV ROUND</vt:lpstr>
      <vt:lpstr>“ROOMS”</vt:lpstr>
      <vt:lpstr>“HOME LIBRARY WRITERS”</vt:lpstr>
      <vt:lpstr>“HOME READING CHARACTERS”</vt:lpstr>
      <vt:lpstr>FINAL  SPORTSMEN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STAR HOUR”</dc:title>
  <dc:creator>1</dc:creator>
  <cp:lastModifiedBy>Пользователь</cp:lastModifiedBy>
  <cp:revision>20</cp:revision>
  <dcterms:created xsi:type="dcterms:W3CDTF">2015-02-08T07:19:16Z</dcterms:created>
  <dcterms:modified xsi:type="dcterms:W3CDTF">2018-10-24T18:17:22Z</dcterms:modified>
</cp:coreProperties>
</file>