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71" r:id="rId4"/>
    <p:sldId id="266" r:id="rId5"/>
    <p:sldId id="272" r:id="rId6"/>
    <p:sldId id="280" r:id="rId7"/>
    <p:sldId id="273" r:id="rId8"/>
    <p:sldId id="274" r:id="rId9"/>
    <p:sldId id="275" r:id="rId10"/>
    <p:sldId id="268" r:id="rId11"/>
    <p:sldId id="269" r:id="rId12"/>
    <p:sldId id="270" r:id="rId13"/>
    <p:sldId id="259" r:id="rId14"/>
    <p:sldId id="260" r:id="rId15"/>
    <p:sldId id="277" r:id="rId16"/>
    <p:sldId id="286" r:id="rId17"/>
    <p:sldId id="283" r:id="rId18"/>
    <p:sldId id="276" r:id="rId19"/>
    <p:sldId id="287" r:id="rId20"/>
    <p:sldId id="288" r:id="rId21"/>
    <p:sldId id="281" r:id="rId22"/>
    <p:sldId id="278" r:id="rId23"/>
    <p:sldId id="261" r:id="rId24"/>
    <p:sldId id="282" r:id="rId25"/>
    <p:sldId id="262" r:id="rId26"/>
    <p:sldId id="263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05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5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8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4" y="1600201"/>
            <a:ext cx="10670976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5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1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9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04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96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4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23923-FB6B-4762-A9B3-6FE38CC9C57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2635-A75C-4064-969D-30AD20D72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6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1984" y="2570041"/>
            <a:ext cx="10363200" cy="1470025"/>
          </a:xfrm>
        </p:spPr>
        <p:txBody>
          <a:bodyPr>
            <a:noAutofit/>
          </a:bodyPr>
          <a:lstStyle/>
          <a:p>
            <a:r>
              <a:rPr lang="ru-RU" sz="9600" dirty="0" smtClean="0"/>
              <a:t>Урок </a:t>
            </a:r>
            <a:br>
              <a:rPr lang="ru-RU" sz="9600" dirty="0" smtClean="0"/>
            </a:br>
            <a:r>
              <a:rPr lang="ru-RU" sz="9600" dirty="0" smtClean="0"/>
              <a:t>математики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10431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2725737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Назовите самую крупную единицу измерения времени.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1981200" y="3214689"/>
            <a:ext cx="8229600" cy="2911475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9600" dirty="0"/>
              <a:t>ВЕК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43702A-E723-4159-AC40-908BD2CA839E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664677" y="206055"/>
            <a:ext cx="4393223" cy="1143000"/>
          </a:xfrm>
        </p:spPr>
        <p:txBody>
          <a:bodyPr/>
          <a:lstStyle/>
          <a:p>
            <a:pPr algn="l" eaLnBrk="1" hangingPunct="1"/>
            <a:r>
              <a:rPr lang="ru-RU" altLang="ru-RU" dirty="0" smtClean="0"/>
              <a:t>Следующее….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996462" y="2690446"/>
            <a:ext cx="10670976" cy="2461846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7200" dirty="0" smtClean="0"/>
              <a:t>ГОД</a:t>
            </a:r>
            <a:endParaRPr lang="ru-RU" altLang="ru-RU" sz="72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 smtClean="0"/>
              <a:t> Сколько месяцев в году? Назовите  их по порядку</a:t>
            </a:r>
            <a:r>
              <a:rPr lang="ru-RU" altLang="ru-RU" dirty="0"/>
              <a:t> </a:t>
            </a:r>
            <a:r>
              <a:rPr lang="ru-RU" altLang="ru-RU" dirty="0" smtClean="0"/>
              <a:t>и число дней в каждом.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4845A-18EA-43B3-A90E-6CCD813E2BA5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937238" y="432900"/>
            <a:ext cx="885092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/>
              <a:t>Какие единицы измерения времени меньше, чем сутки? 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732085" y="3085611"/>
            <a:ext cx="9533792" cy="345330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6600" dirty="0"/>
              <a:t>  </a:t>
            </a:r>
            <a:r>
              <a:rPr lang="ru-RU" altLang="ru-RU" sz="6600" dirty="0" smtClean="0"/>
              <a:t>час</a:t>
            </a:r>
            <a:r>
              <a:rPr lang="ru-RU" altLang="ru-RU" sz="6600" dirty="0"/>
              <a:t>, минута, </a:t>
            </a:r>
            <a:r>
              <a:rPr lang="ru-RU" altLang="ru-RU" sz="6600" dirty="0" smtClean="0"/>
              <a:t>секунда</a:t>
            </a:r>
            <a:endParaRPr lang="ru-RU" altLang="ru-RU" sz="6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9E3CD4A-51E0-4BB5-9E39-EF5AA06B1595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3432176" y="765176"/>
            <a:ext cx="62658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224338" y="1700214"/>
            <a:ext cx="4248150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4224338" y="2565400"/>
            <a:ext cx="42481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5016500" y="3357563"/>
            <a:ext cx="25923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5016501" y="4149725"/>
            <a:ext cx="35274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93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8204" name="WordArt 12"/>
          <p:cNvSpPr>
            <a:spLocks noChangeArrowheads="1" noChangeShapeType="1" noTextEdit="1"/>
          </p:cNvSpPr>
          <p:nvPr/>
        </p:nvSpPr>
        <p:spPr bwMode="auto">
          <a:xfrm>
            <a:off x="5448300" y="5013325"/>
            <a:ext cx="194310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909021"/>
              </p:ext>
            </p:extLst>
          </p:nvPr>
        </p:nvGraphicFramePr>
        <p:xfrm>
          <a:off x="2110154" y="2349501"/>
          <a:ext cx="8537331" cy="3840480"/>
        </p:xfrm>
        <a:graphic>
          <a:graphicData uri="http://schemas.openxmlformats.org/drawingml/2006/table">
            <a:tbl>
              <a:tblPr/>
              <a:tblGrid>
                <a:gridCol w="4268665">
                  <a:extLst>
                    <a:ext uri="{9D8B030D-6E8A-4147-A177-3AD203B41FA5}">
                      <a16:colId xmlns:a16="http://schemas.microsoft.com/office/drawing/2014/main" val="3480208141"/>
                    </a:ext>
                  </a:extLst>
                </a:gridCol>
                <a:gridCol w="4268666">
                  <a:extLst>
                    <a:ext uri="{9D8B030D-6E8A-4147-A177-3AD203B41FA5}">
                      <a16:colId xmlns:a16="http://schemas.microsoft.com/office/drawing/2014/main" val="1288589507"/>
                    </a:ext>
                  </a:extLst>
                </a:gridCol>
              </a:tblGrid>
              <a:tr h="3507739">
                <a:tc>
                  <a:txBody>
                    <a:bodyPr/>
                    <a:lstStyle>
                      <a:lvl1pPr marL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сутки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минута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месяц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660" marR="736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минут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часа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31, 28, 29 суток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суток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месяцев 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секунд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660" marR="736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136378"/>
                  </a:ext>
                </a:extLst>
              </a:tr>
            </a:tbl>
          </a:graphicData>
        </a:graphic>
      </p:graphicFrame>
      <p:sp>
        <p:nvSpPr>
          <p:cNvPr id="7184" name="Rectangle 8"/>
          <p:cNvSpPr>
            <a:spLocks noChangeArrowheads="1"/>
          </p:cNvSpPr>
          <p:nvPr/>
        </p:nvSpPr>
        <p:spPr bwMode="auto">
          <a:xfrm>
            <a:off x="1938153" y="224930"/>
            <a:ext cx="888133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Работа в паре.</a:t>
            </a:r>
          </a:p>
          <a:p>
            <a:pPr algn="ctr"/>
            <a:r>
              <a:rPr lang="ru-RU" alt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Соедините </a:t>
            </a:r>
            <a:r>
              <a:rPr lang="ru-RU" altLang="ru-RU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стрелочками и восстановите последовательность в порядке возрастания.</a:t>
            </a:r>
            <a:endParaRPr lang="ru-RU" altLang="ru-RU" sz="3200" b="1" dirty="0"/>
          </a:p>
          <a:p>
            <a:pPr algn="ctr"/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459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067175"/>
            <a:ext cx="1949450" cy="307975"/>
          </a:xfrm>
          <a:noFill/>
        </p:spPr>
        <p:txBody>
          <a:bodyPr wrap="none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endParaRPr lang="ru-RU" altLang="ru-RU" sz="180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95818"/>
              </p:ext>
            </p:extLst>
          </p:nvPr>
        </p:nvGraphicFramePr>
        <p:xfrm>
          <a:off x="2137351" y="1987062"/>
          <a:ext cx="8510133" cy="4389120"/>
        </p:xfrm>
        <a:graphic>
          <a:graphicData uri="http://schemas.openxmlformats.org/drawingml/2006/table">
            <a:tbl>
              <a:tblPr/>
              <a:tblGrid>
                <a:gridCol w="4253765">
                  <a:extLst>
                    <a:ext uri="{9D8B030D-6E8A-4147-A177-3AD203B41FA5}">
                      <a16:colId xmlns:a16="http://schemas.microsoft.com/office/drawing/2014/main" val="4292309568"/>
                    </a:ext>
                  </a:extLst>
                </a:gridCol>
                <a:gridCol w="4256368">
                  <a:extLst>
                    <a:ext uri="{9D8B030D-6E8A-4147-A177-3AD203B41FA5}">
                      <a16:colId xmlns:a16="http://schemas.microsoft.com/office/drawing/2014/main" val="3432510807"/>
                    </a:ext>
                  </a:extLst>
                </a:gridCol>
              </a:tblGrid>
              <a:tr h="4141175">
                <a:tc>
                  <a:txBody>
                    <a:bodyPr/>
                    <a:lstStyle>
                      <a:lvl1pPr marL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</a:t>
                      </a: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сутки</a:t>
                      </a: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минута</a:t>
                      </a: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месяц</a:t>
                      </a:r>
                      <a:endParaRPr kumimoji="0" lang="ru-RU" alt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660" marR="736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минут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часа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31, 28, 29 суток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суток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месяцев 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секунд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660" marR="736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602488"/>
                  </a:ext>
                </a:extLst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flipV="1">
            <a:off x="3876557" y="3143742"/>
            <a:ext cx="2682505" cy="5665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007705" y="3851620"/>
            <a:ext cx="2396819" cy="2269146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007645" y="4500967"/>
            <a:ext cx="2551417" cy="1013522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0838" y="4607169"/>
            <a:ext cx="2488224" cy="151145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522784" y="2417886"/>
            <a:ext cx="2737339" cy="155848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703028" y="2338387"/>
            <a:ext cx="2701496" cy="302646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938153" y="471151"/>
            <a:ext cx="888133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Соедините </a:t>
            </a:r>
            <a:r>
              <a:rPr lang="ru-RU" altLang="ru-RU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стрелочками и восстановите последовательность в порядке возрастания.</a:t>
            </a:r>
            <a:endParaRPr lang="ru-RU" altLang="ru-RU" sz="3200" b="1" dirty="0"/>
          </a:p>
          <a:p>
            <a:pPr algn="ctr"/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7688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fsd.multiurok.ru/html/2019/09/30/s_5d91579c43a33/1214326_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72" y="274638"/>
            <a:ext cx="8435429" cy="632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9554" y="5363308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Стр. 69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024" y="2657964"/>
            <a:ext cx="10363200" cy="1470025"/>
          </a:xfrm>
        </p:spPr>
        <p:txBody>
          <a:bodyPr>
            <a:noAutofit/>
          </a:bodyPr>
          <a:lstStyle/>
          <a:p>
            <a:r>
              <a:rPr lang="ru-RU" sz="8000" dirty="0" smtClean="0"/>
              <a:t>Физкультминутка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5103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Работа по учебнику</a:t>
            </a:r>
            <a:br>
              <a:rPr lang="ru-RU" b="1" dirty="0" smtClean="0"/>
            </a:br>
            <a:r>
              <a:rPr lang="ru-RU" b="1" dirty="0" smtClean="0"/>
              <a:t>стр. 69 </a:t>
            </a:r>
            <a:endParaRPr lang="ru-RU" b="1" dirty="0"/>
          </a:p>
        </p:txBody>
      </p:sp>
      <p:pic>
        <p:nvPicPr>
          <p:cNvPr id="1026" name="Picture 2" descr="https://manuskript-shop.ru/assets/images/products/284703/20000238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r="11863"/>
          <a:stretch/>
        </p:blipFill>
        <p:spPr bwMode="auto">
          <a:xfrm>
            <a:off x="4337481" y="1863969"/>
            <a:ext cx="3517037" cy="45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Может ли человек жить больше века?</a:t>
            </a:r>
            <a:endParaRPr lang="ru-RU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09600" y="112236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А больше двух веков?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44491" y="2898274"/>
            <a:ext cx="100591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NewBaskervilleC-Roman"/>
              </a:rPr>
              <a:t>1</a:t>
            </a:r>
            <a:r>
              <a:rPr lang="ru-RU" sz="2800" dirty="0">
                <a:latin typeface="NewBaskervilleC-Roman"/>
              </a:rPr>
              <a:t>. В </a:t>
            </a:r>
            <a:r>
              <a:rPr lang="ru-RU" sz="2800" dirty="0" smtClean="0">
                <a:latin typeface="NewBaskervilleC-Roman"/>
              </a:rPr>
              <a:t>Великобритании проживает примерно четыре тысячи долгожителей </a:t>
            </a:r>
            <a:r>
              <a:rPr lang="ru-RU" sz="2800" dirty="0">
                <a:latin typeface="NewBaskervilleC-Roman"/>
              </a:rPr>
              <a:t>в </a:t>
            </a:r>
            <a:r>
              <a:rPr lang="ru-RU" sz="2800" dirty="0" smtClean="0">
                <a:latin typeface="NewBaskervilleC-Roman"/>
              </a:rPr>
              <a:t>возрасте </a:t>
            </a:r>
            <a:r>
              <a:rPr lang="ru-RU" sz="2800" dirty="0">
                <a:latin typeface="NewBaskervilleC-Roman"/>
              </a:rPr>
              <a:t>100 и </a:t>
            </a:r>
            <a:r>
              <a:rPr lang="ru-RU" sz="2800" dirty="0" smtClean="0">
                <a:latin typeface="NewBaskervilleC-Roman"/>
              </a:rPr>
              <a:t>более </a:t>
            </a:r>
            <a:r>
              <a:rPr lang="ru-RU" sz="2800" dirty="0">
                <a:latin typeface="NewBaskervilleC-Roman"/>
              </a:rPr>
              <a:t>лет</a:t>
            </a:r>
            <a:r>
              <a:rPr lang="ru-RU" sz="2800" dirty="0" smtClean="0">
                <a:latin typeface="NewBaskervilleC-Roman"/>
              </a:rPr>
              <a:t>.</a:t>
            </a:r>
          </a:p>
          <a:p>
            <a:endParaRPr lang="ru-RU" sz="2800" dirty="0">
              <a:latin typeface="NewBaskervilleC-Roman"/>
            </a:endParaRPr>
          </a:p>
          <a:p>
            <a:r>
              <a:rPr lang="ru-RU" sz="2800" dirty="0" smtClean="0">
                <a:latin typeface="NewBaskervilleC-Roman"/>
              </a:rPr>
              <a:t>2</a:t>
            </a:r>
            <a:r>
              <a:rPr lang="ru-RU" sz="2800" dirty="0">
                <a:latin typeface="NewBaskervilleC-Roman"/>
              </a:rPr>
              <a:t>. </a:t>
            </a:r>
            <a:r>
              <a:rPr lang="ru-RU" sz="2800" dirty="0" smtClean="0">
                <a:latin typeface="NewBaskervilleC-Roman"/>
              </a:rPr>
              <a:t>Самую длинную документально подтверждённую жизнь в </a:t>
            </a:r>
            <a:r>
              <a:rPr lang="ru-RU" sz="2800" dirty="0">
                <a:latin typeface="NewBaskervilleC-Roman"/>
              </a:rPr>
              <a:t>120 лет 237 дней </a:t>
            </a:r>
            <a:r>
              <a:rPr lang="ru-RU" sz="2800" dirty="0" smtClean="0">
                <a:latin typeface="NewBaskervilleC-Roman"/>
              </a:rPr>
              <a:t>прожил </a:t>
            </a:r>
            <a:r>
              <a:rPr lang="ru-RU" sz="2800" dirty="0" err="1" smtClean="0">
                <a:latin typeface="NewBaskervilleC-Roman"/>
              </a:rPr>
              <a:t>Шигечийо</a:t>
            </a:r>
            <a:r>
              <a:rPr lang="ru-RU" sz="2800" dirty="0" smtClean="0">
                <a:latin typeface="NewBaskervilleC-Roman"/>
              </a:rPr>
              <a:t> Изуми</a:t>
            </a:r>
            <a:r>
              <a:rPr lang="ru-RU" sz="2800" dirty="0">
                <a:latin typeface="NewBaskervilleC-Roman"/>
              </a:rPr>
              <a:t>, </a:t>
            </a:r>
            <a:r>
              <a:rPr lang="ru-RU" sz="2800" dirty="0" smtClean="0">
                <a:latin typeface="NewBaskervilleC-Roman"/>
              </a:rPr>
              <a:t>родившийся </a:t>
            </a:r>
            <a:r>
              <a:rPr lang="ru-RU" sz="2800" dirty="0"/>
              <a:t>в </a:t>
            </a:r>
            <a:r>
              <a:rPr lang="ru-RU" sz="2800" dirty="0" smtClean="0"/>
              <a:t>Японии </a:t>
            </a:r>
            <a:r>
              <a:rPr lang="ru-RU" sz="2800" dirty="0"/>
              <a:t>в 1865 г. и </a:t>
            </a:r>
            <a:r>
              <a:rPr lang="ru-RU" sz="2800" dirty="0" smtClean="0"/>
              <a:t>умерший </a:t>
            </a:r>
            <a:r>
              <a:rPr lang="ru-RU" sz="2800" dirty="0"/>
              <a:t>от </a:t>
            </a:r>
            <a:r>
              <a:rPr lang="ru-RU" sz="2800" dirty="0" smtClean="0"/>
              <a:t>воспаления лёгких </a:t>
            </a:r>
            <a:r>
              <a:rPr lang="ru-RU" sz="2800" dirty="0"/>
              <a:t>в 1986 г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802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Работа по учебнику</a:t>
            </a:r>
            <a:br>
              <a:rPr lang="ru-RU" b="1" dirty="0" smtClean="0"/>
            </a:br>
            <a:r>
              <a:rPr lang="ru-RU" b="1" dirty="0" smtClean="0"/>
              <a:t>стр. 69</a:t>
            </a:r>
            <a:endParaRPr lang="ru-RU" b="1" dirty="0"/>
          </a:p>
        </p:txBody>
      </p:sp>
      <p:pic>
        <p:nvPicPr>
          <p:cNvPr id="1026" name="Picture 2" descr="https://manuskript-shop.ru/assets/images/products/284703/20000238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r="11863"/>
          <a:stretch/>
        </p:blipFill>
        <p:spPr bwMode="auto">
          <a:xfrm>
            <a:off x="4337481" y="1863969"/>
            <a:ext cx="3517037" cy="45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2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033954" y="1556484"/>
            <a:ext cx="7772400" cy="1368425"/>
          </a:xfrm>
        </p:spPr>
        <p:txBody>
          <a:bodyPr/>
          <a:lstStyle/>
          <a:p>
            <a:r>
              <a:rPr lang="ru-RU" alt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9319" y="3061799"/>
            <a:ext cx="10213362" cy="1752600"/>
          </a:xfrm>
        </p:spPr>
        <p:txBody>
          <a:bodyPr>
            <a:noAutofit/>
          </a:bodyPr>
          <a:lstStyle/>
          <a:p>
            <a:pPr marL="88900">
              <a:lnSpc>
                <a:spcPct val="115000"/>
              </a:lnSpc>
              <a:spcAft>
                <a:spcPts val="1000"/>
              </a:spcAft>
            </a:pPr>
            <a:r>
              <a:rPr lang="ru-RU" alt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знающие пусть научатся, а знающие пусть вспомнят ещё раз». </a:t>
            </a:r>
            <a:endParaRPr lang="ru-RU" altLang="ru-RU" sz="4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/>
            <a:endParaRPr lang="ru-RU" altLang="ru-RU" sz="4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336" y="114300"/>
            <a:ext cx="10972800" cy="1143000"/>
          </a:xfrm>
        </p:spPr>
        <p:txBody>
          <a:bodyPr/>
          <a:lstStyle/>
          <a:p>
            <a:r>
              <a:rPr lang="ru-RU" b="1" dirty="0" smtClean="0"/>
              <a:t>Как определять время?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13866"/>
            <a:ext cx="7799832" cy="584987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000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Час. Минута. Определение времени по часам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436" end="18500.9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907" y="274638"/>
            <a:ext cx="10969109" cy="61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webmg.ru/wp-content/uploads/2022/09/i-18-29-2048x204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47" y="60294"/>
            <a:ext cx="6797706" cy="67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xn--80a2agbdc.xn--p1ai/image/cache/catalog/ziferdlat/23-800x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776" y="4425696"/>
            <a:ext cx="2134776" cy="213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286500" y="2482850"/>
            <a:ext cx="5905500" cy="1223963"/>
          </a:xfrm>
        </p:spPr>
        <p:txBody>
          <a:bodyPr>
            <a:noAutofit/>
          </a:bodyPr>
          <a:lstStyle/>
          <a:p>
            <a:r>
              <a:rPr lang="ru-RU" altLang="ru-RU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br>
              <a:rPr lang="ru-RU" altLang="ru-RU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</a:t>
            </a:r>
          </a:p>
        </p:txBody>
      </p:sp>
      <p:pic>
        <p:nvPicPr>
          <p:cNvPr id="2050" name="Picture 2" descr="https://worksheets.ru/wp-content/uploads/2019/08/takoe-odinakovoe-vremj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43" y="152400"/>
            <a:ext cx="4679957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024" y="2657964"/>
            <a:ext cx="10363200" cy="1470025"/>
          </a:xfrm>
        </p:spPr>
        <p:txBody>
          <a:bodyPr>
            <a:noAutofit/>
          </a:bodyPr>
          <a:lstStyle/>
          <a:p>
            <a:r>
              <a:rPr lang="ru-RU" sz="8000" dirty="0" smtClean="0"/>
              <a:t>Интерактивное </a:t>
            </a:r>
            <a:br>
              <a:rPr lang="ru-RU" sz="8000" dirty="0" smtClean="0"/>
            </a:br>
            <a:r>
              <a:rPr lang="ru-RU" sz="8000" dirty="0" smtClean="0"/>
              <a:t>задание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7759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329961" y="303090"/>
            <a:ext cx="7429501" cy="935038"/>
          </a:xfrm>
        </p:spPr>
        <p:txBody>
          <a:bodyPr>
            <a:noAutofit/>
          </a:bodyPr>
          <a:lstStyle/>
          <a:p>
            <a:pPr marL="88900">
              <a:spcAft>
                <a:spcPts val="1000"/>
              </a:spcAft>
            </a:pPr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</a:t>
            </a:r>
            <a: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тест: </a:t>
            </a:r>
            <a:r>
              <a:rPr lang="ru-RU" alt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«Единицы </a:t>
            </a:r>
            <a:r>
              <a:rPr lang="ru-RU" alt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измерения времени</a:t>
            </a:r>
            <a:r>
              <a:rPr lang="ru-RU" alt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81453" y="1624989"/>
            <a:ext cx="11013831" cy="503958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1. С </a:t>
            </a: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какой величиной работали?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А) масса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Б) время 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В) длина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2.</a:t>
            </a: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Что не является единицей измерения времени?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А) метр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Б) секунда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В) год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3. Самая крупная единица времени?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А) час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Б) минута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В) год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4. Какое из утверждений верное? 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А) час- это 60 минут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Б) в году 12 месяцев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 В) сутки- это 12 часов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5. В каких утверждениях есть ошибки?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А) летние месяцы: август, сентябрь, октябрь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Б) зимние месяцы: декабрь, январь, февраль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В)времена года: зима, весна, лето, осень</a:t>
            </a:r>
            <a:endParaRPr lang="ru-RU" altLang="ru-RU" sz="2000" dirty="0"/>
          </a:p>
          <a:p>
            <a:pPr marL="0" indent="0"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2000" dirty="0" smtClean="0"/>
          </a:p>
          <a:p>
            <a:pPr marL="0" indent="0">
              <a:buNone/>
            </a:pP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3643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94641" y="1598613"/>
            <a:ext cx="10985990" cy="4824412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1. С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какой величиной работали?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А) масса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Б) время 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В) длина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2.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Что не является единицей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измерения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времени?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А) метр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Б) секунда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В) год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3. Самая крупная единица времени?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А) час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Б) минута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В) год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4. Какое из утверждений верное? 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А) час- это 60 минут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Б) в году 12 месяцев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В) сутки- это 12 часов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5. В каких утверждениях есть ошибки?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А) летние месяцы: август, сентябрь, октябрь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Б) зимние месяцы: декабрь, январь, февраль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  В</a:t>
            </a:r>
            <a:r>
              <a:rPr lang="ru-RU" altLang="ru-RU" sz="20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) времена </a:t>
            </a: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года: зима, весна, лето, осень</a:t>
            </a:r>
            <a:endParaRPr lang="ru-RU" altLang="ru-RU" sz="2000" dirty="0"/>
          </a:p>
          <a:p>
            <a:pPr marL="0" indent="0">
              <a:buNone/>
            </a:pPr>
            <a:endParaRPr lang="ru-RU" altLang="ru-RU" sz="48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29961" y="303090"/>
            <a:ext cx="7429501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8900">
              <a:spcAft>
                <a:spcPts val="1000"/>
              </a:spcAft>
            </a:pPr>
            <a:r>
              <a:rPr lang="ru-RU" altLang="ru-RU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</a:t>
            </a:r>
            <a:br>
              <a:rPr lang="ru-RU" altLang="ru-RU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тест: </a:t>
            </a:r>
            <a:r>
              <a:rPr lang="ru-RU" altLang="ru-RU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«Единицы измерения времени»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16655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024" y="2657964"/>
            <a:ext cx="10363200" cy="1470025"/>
          </a:xfrm>
        </p:spPr>
        <p:txBody>
          <a:bodyPr>
            <a:noAutofit/>
          </a:bodyPr>
          <a:lstStyle/>
          <a:p>
            <a:r>
              <a:rPr lang="ru-RU" sz="8000" dirty="0" smtClean="0"/>
              <a:t>Итог урока</a:t>
            </a:r>
            <a:endParaRPr lang="ru-RU" sz="8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10946"/>
          <a:stretch/>
        </p:blipFill>
        <p:spPr>
          <a:xfrm>
            <a:off x="9027181" y="2277208"/>
            <a:ext cx="2565612" cy="29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93531" y="3036034"/>
            <a:ext cx="10363200" cy="1470025"/>
          </a:xfrm>
        </p:spPr>
        <p:txBody>
          <a:bodyPr>
            <a:noAutofit/>
          </a:bodyPr>
          <a:lstStyle/>
          <a:p>
            <a:r>
              <a:rPr lang="ru-RU" sz="6600" b="1" dirty="0" smtClean="0"/>
              <a:t>Математический </a:t>
            </a:r>
            <a:br>
              <a:rPr lang="ru-RU" sz="6600" b="1" dirty="0" smtClean="0"/>
            </a:br>
            <a:r>
              <a:rPr lang="ru-RU" sz="6600" b="1" dirty="0" smtClean="0"/>
              <a:t>диктант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1281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Отгадайте загадку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2751992" y="1960685"/>
            <a:ext cx="8830408" cy="416547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altLang="ru-RU" sz="4000" b="1" dirty="0" smtClean="0"/>
              <a:t>На руке и на стене,</a:t>
            </a:r>
          </a:p>
          <a:p>
            <a:pPr marL="0" indent="0" eaLnBrk="1" hangingPunct="1">
              <a:buNone/>
            </a:pPr>
            <a:r>
              <a:rPr lang="ru-RU" altLang="ru-RU" sz="4000" b="1" dirty="0" smtClean="0"/>
              <a:t>И на башне в вышине.</a:t>
            </a:r>
          </a:p>
          <a:p>
            <a:pPr marL="0" indent="0" eaLnBrk="1" hangingPunct="1">
              <a:buNone/>
            </a:pPr>
            <a:r>
              <a:rPr lang="ru-RU" altLang="ru-RU" sz="4000" b="1" dirty="0" smtClean="0"/>
              <a:t>Ходят – ходят ровным ходом</a:t>
            </a:r>
          </a:p>
          <a:p>
            <a:pPr marL="0" indent="0" eaLnBrk="1" hangingPunct="1">
              <a:buNone/>
            </a:pPr>
            <a:r>
              <a:rPr lang="ru-RU" altLang="ru-RU" sz="4000" b="1" dirty="0" smtClean="0"/>
              <a:t>От восхода до захода.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530AF0-F3CE-459F-BEC7-D7DAB7898BCE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s://e7.pngegg.com/pngimages/568/614/png-clipart-digital-clock-rutherford-county-schools-timewatch-s-computer-digital-clock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66" y="936792"/>
            <a:ext cx="5967622" cy="59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???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0392" y="2479431"/>
            <a:ext cx="10096500" cy="3796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Его никто никогда не видел, не знает, где оно началось и когда закончится. </a:t>
            </a:r>
            <a:endParaRPr lang="ru-RU" sz="4400" b="1" dirty="0" smtClean="0"/>
          </a:p>
          <a:p>
            <a:pPr marL="0" indent="0">
              <a:buNone/>
            </a:pPr>
            <a:r>
              <a:rPr lang="ru-RU" sz="4400" b="1" dirty="0" smtClean="0"/>
              <a:t>Но </a:t>
            </a:r>
            <a:r>
              <a:rPr lang="ru-RU" sz="4400" b="1" dirty="0"/>
              <a:t>каждый человек с ним встречается постоянно.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6412" y="274638"/>
            <a:ext cx="36022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ВРЕМЯ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ас. Минута. Определение времени по часам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274" end="279383.9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94" y="316523"/>
            <a:ext cx="10893689" cy="6128238"/>
          </a:xfrm>
        </p:spPr>
      </p:pic>
    </p:spTree>
    <p:extLst>
      <p:ext uri="{BB962C8B-B14F-4D97-AF65-F5344CB8AC3E}">
        <p14:creationId xmlns:p14="http://schemas.microsoft.com/office/powerpoint/2010/main" val="377091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47347" y="1743565"/>
            <a:ext cx="10363200" cy="1470025"/>
          </a:xfrm>
        </p:spPr>
        <p:txBody>
          <a:bodyPr/>
          <a:lstStyle/>
          <a:p>
            <a:r>
              <a:rPr lang="ru-RU" dirty="0" smtClean="0"/>
              <a:t>Тема урока: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5270" y="3417034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/>
              <a:t>«Измерение времени»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2061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47347" y="1743565"/>
            <a:ext cx="10363200" cy="1470025"/>
          </a:xfrm>
        </p:spPr>
        <p:txBody>
          <a:bodyPr/>
          <a:lstStyle/>
          <a:p>
            <a:r>
              <a:rPr lang="ru-RU" dirty="0" smtClean="0"/>
              <a:t>Задачи урока: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47347" y="3426012"/>
            <a:ext cx="1139483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buFont typeface="+mj-lt"/>
              <a:buAutoNum type="arabicParenR"/>
            </a:pPr>
            <a:r>
              <a:rPr lang="ru-RU" dirty="0" smtClean="0"/>
              <a:t>узнать что такое время;</a:t>
            </a:r>
          </a:p>
          <a:p>
            <a:pPr marL="742950" indent="-742950" algn="l">
              <a:buFont typeface="+mj-lt"/>
              <a:buAutoNum type="arabicParenR"/>
            </a:pPr>
            <a:r>
              <a:rPr lang="ru-RU" dirty="0"/>
              <a:t>в</a:t>
            </a:r>
            <a:r>
              <a:rPr lang="ru-RU" dirty="0" smtClean="0"/>
              <a:t>спомнить единицы измерения времени;</a:t>
            </a:r>
          </a:p>
          <a:p>
            <a:pPr marL="742950" indent="-742950" algn="l">
              <a:buFont typeface="+mj-lt"/>
              <a:buAutoNum type="arabicParenR"/>
            </a:pPr>
            <a:r>
              <a:rPr lang="ru-RU" dirty="0" smtClean="0"/>
              <a:t>научиться </a:t>
            </a:r>
            <a:r>
              <a:rPr lang="ru-RU" dirty="0"/>
              <a:t>определять время по </a:t>
            </a:r>
            <a:r>
              <a:rPr lang="ru-RU" dirty="0" smtClean="0"/>
              <a:t>часам.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0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869" y="220545"/>
            <a:ext cx="9308123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Из данных единиц </a:t>
            </a:r>
            <a:r>
              <a:rPr lang="ru-RU" b="1" dirty="0" smtClean="0"/>
              <a:t>измерения выберите </a:t>
            </a:r>
            <a:r>
              <a:rPr lang="ru-RU" b="1" dirty="0"/>
              <a:t>и назовите единицы </a:t>
            </a:r>
            <a:r>
              <a:rPr lang="ru-RU" b="1" dirty="0" smtClean="0"/>
              <a:t>времени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838" y="2435471"/>
            <a:ext cx="1002616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метр, час, килограмм, минута, сутки, сантиметр, литр, секунда, год, дециметр, квадратный метр, век, грамм, месяц</a:t>
            </a:r>
            <a:endParaRPr lang="ru-RU" sz="54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349869" y="3217985"/>
            <a:ext cx="83526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074269" y="3217985"/>
            <a:ext cx="211601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465385" y="4097215"/>
            <a:ext cx="1524000" cy="2932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370277" y="4097215"/>
            <a:ext cx="238271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465385" y="4917830"/>
            <a:ext cx="1005253" cy="1465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65385" y="5754563"/>
            <a:ext cx="1005253" cy="1465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950070" y="5739908"/>
            <a:ext cx="1872761" cy="1465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традь в клетку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традь в клетку" id="{E5FF5B96-1D91-4A72-B5B1-0CBE1EFF3CE0}" vid="{2878AE25-9B40-4AEC-99D0-DA1C22A9FE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тетрадь в клетку</Template>
  <TotalTime>836</TotalTime>
  <Words>600</Words>
  <Application>Microsoft Office PowerPoint</Application>
  <PresentationFormat>Широкоэкранный</PresentationFormat>
  <Paragraphs>116</Paragraphs>
  <Slides>27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NewBaskervilleC-Roman</vt:lpstr>
      <vt:lpstr>Times New Roman</vt:lpstr>
      <vt:lpstr>тетрадь в клетку</vt:lpstr>
      <vt:lpstr>Урок  математики</vt:lpstr>
      <vt:lpstr>Эпиграф</vt:lpstr>
      <vt:lpstr>Математический  диктант</vt:lpstr>
      <vt:lpstr>Отгадайте загадку</vt:lpstr>
      <vt:lpstr>???</vt:lpstr>
      <vt:lpstr>Презентация PowerPoint</vt:lpstr>
      <vt:lpstr>Тема урока:</vt:lpstr>
      <vt:lpstr>Задачи урока:</vt:lpstr>
      <vt:lpstr>Из данных единиц измерения выберите и назовите единицы времени</vt:lpstr>
      <vt:lpstr>Назовите самую крупную единицу измерения времени.</vt:lpstr>
      <vt:lpstr>Следующее….</vt:lpstr>
      <vt:lpstr>Какие единицы измерения времени меньше, чем сутки? </vt:lpstr>
      <vt:lpstr>Презентация PowerPoint</vt:lpstr>
      <vt:lpstr>Презентация PowerPoint</vt:lpstr>
      <vt:lpstr>Презентация PowerPoint</vt:lpstr>
      <vt:lpstr>Физкультминутка</vt:lpstr>
      <vt:lpstr>Работа по учебнику стр. 69 </vt:lpstr>
      <vt:lpstr>Может ли человек жить больше века?</vt:lpstr>
      <vt:lpstr>Работа по учебнику стр. 69</vt:lpstr>
      <vt:lpstr>Как определять время?</vt:lpstr>
      <vt:lpstr>Презентация PowerPoint</vt:lpstr>
      <vt:lpstr>Презентация PowerPoint</vt:lpstr>
      <vt:lpstr>Работа  в группах</vt:lpstr>
      <vt:lpstr>Интерактивное  задание</vt:lpstr>
      <vt:lpstr>Самостоятельная работа  тест: «Единицы измерения времени»</vt:lpstr>
      <vt:lpstr>Презентация PowerPoint</vt:lpstr>
      <vt:lpstr>Итог урока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 математики</dc:title>
  <dc:creator>User</dc:creator>
  <cp:lastModifiedBy>User</cp:lastModifiedBy>
  <cp:revision>29</cp:revision>
  <dcterms:created xsi:type="dcterms:W3CDTF">2023-03-05T17:43:25Z</dcterms:created>
  <dcterms:modified xsi:type="dcterms:W3CDTF">2023-04-26T09:21:35Z</dcterms:modified>
</cp:coreProperties>
</file>