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03" r:id="rId3"/>
    <p:sldId id="258" r:id="rId4"/>
    <p:sldId id="301" r:id="rId5"/>
    <p:sldId id="287" r:id="rId6"/>
    <p:sldId id="302" r:id="rId7"/>
    <p:sldId id="289" r:id="rId8"/>
    <p:sldId id="290" r:id="rId9"/>
    <p:sldId id="288" r:id="rId10"/>
    <p:sldId id="291" r:id="rId11"/>
    <p:sldId id="260" r:id="rId12"/>
    <p:sldId id="299" r:id="rId13"/>
    <p:sldId id="300" r:id="rId14"/>
    <p:sldId id="283" r:id="rId15"/>
    <p:sldId id="293" r:id="rId16"/>
    <p:sldId id="304" r:id="rId17"/>
    <p:sldId id="262" r:id="rId18"/>
    <p:sldId id="297" r:id="rId19"/>
    <p:sldId id="306" r:id="rId20"/>
    <p:sldId id="305" r:id="rId21"/>
    <p:sldId id="294" r:id="rId22"/>
    <p:sldId id="269" r:id="rId23"/>
    <p:sldId id="270" r:id="rId24"/>
    <p:sldId id="309" r:id="rId25"/>
    <p:sldId id="308" r:id="rId26"/>
    <p:sldId id="30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08" autoAdjust="0"/>
  </p:normalViewPr>
  <p:slideViewPr>
    <p:cSldViewPr>
      <p:cViewPr>
        <p:scale>
          <a:sx n="70" d="100"/>
          <a:sy n="70" d="100"/>
        </p:scale>
        <p:origin x="118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B64B9-9AC0-4DA4-A7E7-BD8E3DB32E45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11A0B-15DA-4B4F-B33C-309D96EEC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9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11A0B-15DA-4B4F-B33C-309D96EEC0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2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29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9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4888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Мастер-класс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использованию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логопедических тренингов </a:t>
            </a:r>
          </a:p>
          <a:p>
            <a:pPr algn="ctr">
              <a:lnSpc>
                <a:spcPct val="150000"/>
              </a:lnSpc>
            </a:pP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5589240"/>
            <a:ext cx="50369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Мовилян Ирина Павловна</a:t>
            </a:r>
          </a:p>
          <a:p>
            <a:pPr algn="ctr"/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Учитель-логопед МКДОУ № 172</a:t>
            </a:r>
            <a:endParaRPr lang="ru-RU" sz="2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87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5000625" cy="315595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ru-RU" sz="3600" b="1" dirty="0">
                <a:solidFill>
                  <a:srgbClr val="006600"/>
                </a:solidFill>
                <a:latin typeface="Comic Sans MS" pitchFamily="66" charset="0"/>
              </a:rPr>
              <a:t>Поцеловать они всех потянулись</a:t>
            </a:r>
          </a:p>
          <a:p>
            <a:pPr>
              <a:buFont typeface="Arial" charset="0"/>
              <a:buNone/>
            </a:pP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( упр. « Трубочка»)</a:t>
            </a:r>
          </a:p>
          <a:p>
            <a:pPr>
              <a:buFont typeface="Arial" charset="0"/>
              <a:buNone/>
            </a:pP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76" y="2132856"/>
            <a:ext cx="3000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65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-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5262" y="908720"/>
            <a:ext cx="754517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Фонематический слух </a:t>
            </a:r>
          </a:p>
          <a:p>
            <a:pPr algn="ctr"/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54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способность</a:t>
            </a:r>
          </a:p>
          <a:p>
            <a:pPr algn="ctr"/>
            <a:r>
              <a:rPr lang="ru-RU" sz="54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воспринимать </a:t>
            </a:r>
          </a:p>
          <a:p>
            <a:pPr algn="ctr"/>
            <a:r>
              <a:rPr lang="ru-RU" sz="54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звуковой состав слова.</a:t>
            </a:r>
            <a:endParaRPr lang="ru-RU" sz="54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7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052736"/>
            <a:ext cx="8784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Звукопроизношение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процесс образования речевых звуков, осуществляемый дыхательным, голосообразовательным и звукообразовательным отделами речевого аппарата при регуляции со стороны центральной нервной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348912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6" y="572072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Скороговорка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искусственно, ради забавы придуманная фраза с трудно произносимым подбором звуков, которую нужно произнести быстро, не запинаясь.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1597" y="3212976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Чистоговорка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— ритмичный речевой материал, содержащий сложные сочетания звуков, слогов, слов, трудных для произношения.</a:t>
            </a:r>
          </a:p>
        </p:txBody>
      </p:sp>
    </p:spTree>
    <p:extLst>
      <p:ext uri="{BB962C8B-B14F-4D97-AF65-F5344CB8AC3E}">
        <p14:creationId xmlns:p14="http://schemas.microsoft.com/office/powerpoint/2010/main" val="152025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ользователь\Desktop\Новый рисунок (1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6" b="95443" l="0" r="100000">
                        <a14:foregroundMark x1="76465" y1="11198" x2="88867" y2="35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7697"/>
            <a:ext cx="3846733" cy="28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ользователь\Desktop\Новый рисунок (2)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72" b="100000" l="2326" r="95349">
                        <a14:foregroundMark x1="44884" y1="61328" x2="44884" y2="61328"/>
                        <a14:foregroundMark x1="17442" y1="60677" x2="50465" y2="55990"/>
                        <a14:foregroundMark x1="41163" y1="69401" x2="35581" y2="95833"/>
                        <a14:foregroundMark x1="46977" y1="83464" x2="46977" y2="83464"/>
                        <a14:foregroundMark x1="30000" y1="57031" x2="50000" y2="55078"/>
                        <a14:foregroundMark x1="46279" y1="59635" x2="52558" y2="58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05" y="3933056"/>
            <a:ext cx="1301746" cy="200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Пользователь\Desktop\Новый рисунок (3).bmp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08890"/>
            <a:ext cx="1814886" cy="22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Пользователь\Desktop\Новый рисунок (4).bm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69819"/>
            <a:ext cx="1741570" cy="236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previews.123rf.com/images/margogl/margogl1202/margogl120200141/12485196-Sun-and-sunflowers--Stock-Phot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77" b="94615" l="763" r="97277">
                        <a14:foregroundMark x1="64706" y1="6308" x2="79194" y2="39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2309858" cy="327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433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8162" y="336986"/>
            <a:ext cx="2997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Сани сом с усами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://festival.1september.ru/articles/588627/f_clip_image014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67" y="1340768"/>
            <a:ext cx="5749582" cy="154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1232" y="3303243"/>
            <a:ext cx="3013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Кот Вася есть у Аси.</a:t>
            </a:r>
          </a:p>
        </p:txBody>
      </p:sp>
      <p:pic>
        <p:nvPicPr>
          <p:cNvPr id="1028" name="Picture 4" descr="http://festival.1september.ru/articles/588627/f_clip_image020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950" y="4293096"/>
            <a:ext cx="6202660" cy="1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858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988" y="1844824"/>
            <a:ext cx="8142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Валин валенок, провалился в проталинок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4880" y="437953"/>
            <a:ext cx="7134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Прослезилась сосулька от солнышка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941168"/>
            <a:ext cx="70006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Испугался грома Рома,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заревел он громче грома.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284984"/>
            <a:ext cx="7936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Две синицы прилетели на сосну.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Две сестрицы засвистели про весну</a:t>
            </a:r>
          </a:p>
        </p:txBody>
      </p:sp>
    </p:spTree>
    <p:extLst>
      <p:ext uri="{BB962C8B-B14F-4D97-AF65-F5344CB8AC3E}">
        <p14:creationId xmlns:p14="http://schemas.microsoft.com/office/powerpoint/2010/main" val="16782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7441" y="446105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Ле́ксика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совокупность слов того или иного языка, части языка или слов, которые знает тот или иной человек или группа людей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149080"/>
            <a:ext cx="8459724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Человек с высшим образованием знает порядка 10 000 слов, 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эрудиты — до 50 000 слов.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7441" y="2276872"/>
            <a:ext cx="7733254" cy="1323439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Ребенок 7-8 лет должен знать около 2000 слов</a:t>
            </a:r>
          </a:p>
        </p:txBody>
      </p:sp>
    </p:spTree>
    <p:extLst>
      <p:ext uri="{BB962C8B-B14F-4D97-AF65-F5344CB8AC3E}">
        <p14:creationId xmlns:p14="http://schemas.microsoft.com/office/powerpoint/2010/main" val="4139230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80728"/>
            <a:ext cx="80643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Первые проталины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Почерневший снег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Сосульки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Перелётные птицы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Увеличение светового дня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Подснежники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Журчание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ручьёв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Почки на деревьях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87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452320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8 Марта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Масленица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День Космонавтики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Пасха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Праздник Весны и Труда (1 Мая)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День Земли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День Победы</a:t>
            </a:r>
          </a:p>
        </p:txBody>
      </p:sp>
    </p:spTree>
    <p:extLst>
      <p:ext uri="{BB962C8B-B14F-4D97-AF65-F5344CB8AC3E}">
        <p14:creationId xmlns:p14="http://schemas.microsoft.com/office/powerpoint/2010/main" val="92337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2606" y="1196752"/>
            <a:ext cx="7710893" cy="2696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Слагаемые </a:t>
            </a:r>
          </a:p>
          <a:p>
            <a:pPr algn="ctr">
              <a:lnSpc>
                <a:spcPct val="150000"/>
              </a:lnSpc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успеха красивой речи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46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4146" y="836712"/>
            <a:ext cx="8733656" cy="45259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Весна на Заречной улице 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(1956 г.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.Ф.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Миронер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М.Хуциев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Весна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( 1947 г.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Г. Александров)</a:t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Вторая весна (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1979 г. 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В. Венгеров)</a:t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Весна в Москве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( 1953 г.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Н.Акимов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Скоро весна (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2009 г. 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Вера Сторожева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Весна в декабре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(2011 г.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А. Матешко)</a:t>
            </a:r>
          </a:p>
        </p:txBody>
      </p:sp>
    </p:spTree>
    <p:extLst>
      <p:ext uri="{BB962C8B-B14F-4D97-AF65-F5344CB8AC3E}">
        <p14:creationId xmlns:p14="http://schemas.microsoft.com/office/powerpoint/2010/main" val="956378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--8sbiecm6bhdx8i.xn--p1ai/sites/default/files/Savrasov_Grachi_Prilet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0" y="67485"/>
            <a:ext cx="2147608" cy="280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56606" y="2877440"/>
            <a:ext cx="250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И. Левитан</a:t>
            </a:r>
            <a:br>
              <a:rPr lang="ru-RU" b="1" dirty="0"/>
            </a:br>
            <a:r>
              <a:rPr lang="ru-RU" b="1" dirty="0"/>
              <a:t>"Весна. Большая вода"</a:t>
            </a:r>
            <a:endParaRPr lang="ru-RU" dirty="0"/>
          </a:p>
        </p:txBody>
      </p:sp>
      <p:pic>
        <p:nvPicPr>
          <p:cNvPr id="2052" name="Picture 4" descr="Левитан Весна Большая в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8949"/>
            <a:ext cx="2552049" cy="277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3044" y="5934670"/>
            <a:ext cx="3352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К. Ф. </a:t>
            </a:r>
            <a:r>
              <a:rPr lang="ru-RU" b="1" dirty="0" err="1"/>
              <a:t>Юон</a:t>
            </a:r>
            <a:br>
              <a:rPr lang="ru-RU" b="1" dirty="0"/>
            </a:br>
            <a:r>
              <a:rPr lang="ru-RU" b="1" dirty="0"/>
              <a:t>"Мартовское солнце"</a:t>
            </a:r>
            <a:endParaRPr lang="ru-RU" dirty="0"/>
          </a:p>
        </p:txBody>
      </p:sp>
      <p:pic>
        <p:nvPicPr>
          <p:cNvPr id="2054" name="Picture 6" descr="Юон Мартовское солнц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2" y="3670436"/>
            <a:ext cx="2910363" cy="227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Виноградов Весна иде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24" y="104214"/>
            <a:ext cx="2641166" cy="277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Грабарь Мартовский снег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36" y="3514031"/>
            <a:ext cx="2320342" cy="302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285" y="2840114"/>
            <a:ext cx="3185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А. Саврасов</a:t>
            </a:r>
            <a:br>
              <a:rPr lang="ru-RU" b="1" dirty="0"/>
            </a:br>
            <a:r>
              <a:rPr lang="ru-RU" b="1" dirty="0"/>
              <a:t>"Грачи прилетели"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7973" y="2800224"/>
            <a:ext cx="2641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С. А. Виноградов</a:t>
            </a:r>
            <a:br>
              <a:rPr lang="ru-RU" b="1" dirty="0"/>
            </a:br>
            <a:r>
              <a:rPr lang="ru-RU" b="1" dirty="0"/>
              <a:t>"Весна идет"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27036" y="6007145"/>
            <a:ext cx="327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И. Э. Грабарь</a:t>
            </a:r>
            <a:br>
              <a:rPr lang="ru-RU" b="1" dirty="0"/>
            </a:br>
            <a:r>
              <a:rPr lang="ru-RU" b="1" dirty="0"/>
              <a:t>"Мартовский снег"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83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581199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Грамматический строй речи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—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взаимодействие слов между собой в словосочетаниях и предложениях.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59" y="2010365"/>
            <a:ext cx="3301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Морфологическая система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2018541"/>
            <a:ext cx="3093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Синтаксическая система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180" y="2418651"/>
            <a:ext cx="38164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умение владеть приемами словоизменения и словообразования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90205" y="2564904"/>
            <a:ext cx="406609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умение составлять предложения,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грамматически верно сочетать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слова в предложении.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83768" y="1650241"/>
            <a:ext cx="466530" cy="4094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12160" y="1658417"/>
            <a:ext cx="445740" cy="4012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155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76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искажение родовых окончаний в начальной форме («красная пальто», «дядя ушла», «машина поехал») ;</a:t>
            </a:r>
          </a:p>
          <a:p>
            <a:pPr marL="457200" indent="-457200">
              <a:buAutoNum type="arabicParenR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2) неверное использование форм в ед. и мн. числа («красивый шары», «красными ягоды», «машины едет») ;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3) ошибки в употреблении падежных форм («слепили баба», «много девочки») ;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4) ошибки в употреблении предлогов («книга столе», «листики на дерево») ;</a:t>
            </a:r>
          </a:p>
        </p:txBody>
      </p:sp>
    </p:spTree>
    <p:extLst>
      <p:ext uri="{BB962C8B-B14F-4D97-AF65-F5344CB8AC3E}">
        <p14:creationId xmlns:p14="http://schemas.microsoft.com/office/powerpoint/2010/main" val="1030722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28572"/>
            <a:ext cx="79845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Связная речь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– это развернутое, законченное, композиционно и грамматически оформленное, смысловое и эмоциональное высказывание, состоящее из ряда логически связанных предложении</a:t>
            </a:r>
          </a:p>
        </p:txBody>
      </p:sp>
    </p:spTree>
    <p:extLst>
      <p:ext uri="{BB962C8B-B14F-4D97-AF65-F5344CB8AC3E}">
        <p14:creationId xmlns:p14="http://schemas.microsoft.com/office/powerpoint/2010/main" val="1986617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02359"/>
            <a:ext cx="777686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Логопедический тренинг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Тематическая неделя: Весна</a:t>
            </a:r>
          </a:p>
          <a:p>
            <a:pPr marL="342900" indent="-342900">
              <a:buAutoNum type="arabicPeriod"/>
            </a:pP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упражнения  «Щелкунчики», «Толстячки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», «Худышки», «Улыбочка», «Трубочка»)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Фонематический слух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упражнение «Поймай слово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Звукопроизношение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Скороговорка «Солнышко и подсолнушки»</a:t>
            </a:r>
          </a:p>
          <a:p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Просодика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Кубик эмоций «Я шлепаю по лужам»</a:t>
            </a:r>
          </a:p>
          <a:p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5.Лексика: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Игра «Я знаю пять названий»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Игра «Назови одним словом»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Подбери признак к предмету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Подбери действие к предмету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Подбери предмет к действию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Скажи наоборот</a:t>
            </a:r>
          </a:p>
          <a:p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Грамматика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«Один – много»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«Большой – маленький»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Составь предложения по картинкам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Связная речь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Составь рассказ с опорой на алгоритм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81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676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Прекрасна речь, когда она как ручеёк</a:t>
            </a:r>
          </a:p>
          <a:p>
            <a:pPr>
              <a:lnSpc>
                <a:spcPct val="150000"/>
              </a:lnSpc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Бежит среди камней чиста, нетороплива.</a:t>
            </a:r>
          </a:p>
          <a:p>
            <a:pPr>
              <a:lnSpc>
                <a:spcPct val="150000"/>
              </a:lnSpc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 ты готов внимать её поток</a:t>
            </a:r>
          </a:p>
          <a:p>
            <a:pPr>
              <a:lnSpc>
                <a:spcPct val="150000"/>
              </a:lnSpc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 восклицать: «О! Как же ты красива!»</a:t>
            </a:r>
          </a:p>
          <a:p>
            <a:pPr>
              <a:lnSpc>
                <a:spcPct val="150000"/>
              </a:lnSpc>
            </a:pPr>
            <a:r>
              <a:rPr lang="ru-RU" sz="3200" b="1" i="1" dirty="0">
                <a:latin typeface="Monotype Corsiva" pitchFamily="66" charset="0"/>
                <a:cs typeface="Times New Roman" pitchFamily="18" charset="0"/>
              </a:rPr>
              <a:t>                                                     ( Е. Щукина )        </a:t>
            </a:r>
            <a:r>
              <a:rPr lang="ru-RU" sz="3200" b="1" i="1" dirty="0">
                <a:latin typeface="Monotype Corsiva" pitchFamily="66" charset="0"/>
              </a:rPr>
              <a:t>                                    </a:t>
            </a:r>
          </a:p>
        </p:txBody>
      </p:sp>
      <p:pic>
        <p:nvPicPr>
          <p:cNvPr id="1026" name="Picture 2" descr="C:\Users\Пользователь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21609"/>
            <a:ext cx="2843808" cy="26129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10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66122"/>
            <a:ext cx="88569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Тре́нинг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 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2" tooltip="Английский язык"/>
              </a:rPr>
              <a:t>англ.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от 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train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обучать, воспитывать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метод активного обучения, направленный на развитие знаний, умений и навыков и социальных установок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806595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Логопедический тренинг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комплекс специально подобранных логопедических  упражнений, направленных на развитие всех компонентов речи</a:t>
            </a:r>
          </a:p>
        </p:txBody>
      </p:sp>
    </p:spTree>
    <p:extLst>
      <p:ext uri="{BB962C8B-B14F-4D97-AF65-F5344CB8AC3E}">
        <p14:creationId xmlns:p14="http://schemas.microsoft.com/office/powerpoint/2010/main" val="16900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75349" y="2420888"/>
            <a:ext cx="3024336" cy="1202432"/>
          </a:xfrm>
          <a:prstGeom prst="ellips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4236" y="476672"/>
            <a:ext cx="3183667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использования в различных видах деятельности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476672"/>
            <a:ext cx="3183667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направленность на развитие всех компонентов речи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6636" y="4216014"/>
            <a:ext cx="3183667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взаимосвязь в работе логопеда и учителя (воспитателя)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0071" y="4201487"/>
            <a:ext cx="3183667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положительное эмоциональное отношение со стороны детей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3412912" y="1916832"/>
            <a:ext cx="406896" cy="504056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220072" y="1916832"/>
            <a:ext cx="254386" cy="502851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970007" y="3623320"/>
            <a:ext cx="548245" cy="578167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415351" y="3622996"/>
            <a:ext cx="524801" cy="593018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03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Артикуляционная моторика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– совокупность скоординированных движений органов речевого аппарата и обеспечивающая одно из условий правильного звукопроизношения.</a:t>
            </a:r>
          </a:p>
        </p:txBody>
      </p:sp>
      <p:pic>
        <p:nvPicPr>
          <p:cNvPr id="1028" name="Picture 4" descr="http://xn--k1agg.net/images/vocalist/voice-box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2" y="1700808"/>
            <a:ext cx="5040560" cy="49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5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1426" flipH="1">
            <a:off x="543803" y="2168086"/>
            <a:ext cx="2088232" cy="20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1.hostingkartinok.com/uploads/images/2012/04/e42443561871e6b92ef35cc20bfc28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26">
            <a:off x="3838625" y="2291101"/>
            <a:ext cx="3797999" cy="1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akachaempress.ru/upload/video/thumbs/small/img.php?aHR0cHM6Ly9pLnl0aW1nLmNvbS92aS80ZVNrSXpSRlBxUS9ocWRlZmF1bHQuanB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16194" r="12635" b="14957"/>
          <a:stretch/>
        </p:blipFill>
        <p:spPr bwMode="auto">
          <a:xfrm>
            <a:off x="2940179" y="4869160"/>
            <a:ext cx="2345556" cy="164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5298" y="4407494"/>
            <a:ext cx="3735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ru-RU" sz="2400" b="1" dirty="0">
                <a:solidFill>
                  <a:srgbClr val="006600"/>
                </a:solidFill>
                <a:latin typeface="Comic Sans MS" pitchFamily="66" charset="0"/>
              </a:rPr>
              <a:t>( упр. «Щелкунчики»),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54194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dirty="0">
                <a:solidFill>
                  <a:srgbClr val="006600"/>
                </a:solidFill>
                <a:latin typeface="Comic Sans MS" pitchFamily="66" charset="0"/>
              </a:rPr>
              <a:t>Солнышко светит, лопаются почки</a:t>
            </a:r>
            <a:br>
              <a:rPr lang="ru-RU" sz="2800" b="1" dirty="0">
                <a:solidFill>
                  <a:srgbClr val="006600"/>
                </a:solidFill>
                <a:latin typeface="Comic Sans MS" pitchFamily="66" charset="0"/>
              </a:rPr>
            </a:br>
            <a:endParaRPr lang="ru-RU" sz="28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3868" y="188640"/>
            <a:ext cx="593123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Артикуляционная гимнастика </a:t>
            </a:r>
          </a:p>
          <a:p>
            <a:pPr algn="ctr"/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В гости к бабушке и дедушке»</a:t>
            </a:r>
          </a:p>
        </p:txBody>
      </p:sp>
    </p:spTree>
    <p:extLst>
      <p:ext uri="{BB962C8B-B14F-4D97-AF65-F5344CB8AC3E}">
        <p14:creationId xmlns:p14="http://schemas.microsoft.com/office/powerpoint/2010/main" val="352936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428625"/>
            <a:ext cx="8643937" cy="56975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  </a:t>
            </a:r>
            <a:r>
              <a:rPr lang="ru-RU" sz="3600" b="1" dirty="0">
                <a:solidFill>
                  <a:srgbClr val="006600"/>
                </a:solidFill>
                <a:latin typeface="Comic Sans MS" pitchFamily="66" charset="0"/>
              </a:rPr>
              <a:t>Толстые внуки приехали в гости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         </a:t>
            </a:r>
          </a:p>
          <a:p>
            <a:pPr algn="ctr">
              <a:buFont typeface="Arial" charset="0"/>
              <a:buNone/>
            </a:pP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( упр. «Толстячки»),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3074" name="Picture 2" descr="http://omedicin.ru/dorogie-roditeli/533934_html_m7423fa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75607"/>
            <a:ext cx="3456384" cy="455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1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92" y="-459432"/>
            <a:ext cx="8990907" cy="18573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br>
              <a:rPr lang="ru-RU" dirty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rgbClr val="006600"/>
                </a:solidFill>
                <a:latin typeface="Comic Sans MS" pitchFamily="66" charset="0"/>
              </a:rPr>
              <a:t>с ними худые- лишь кожа да кости.</a:t>
            </a:r>
            <a:br>
              <a:rPr lang="ru-RU" b="1" dirty="0">
                <a:solidFill>
                  <a:srgbClr val="006600"/>
                </a:solidFill>
                <a:latin typeface="Comic Sans MS" pitchFamily="66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221388"/>
            <a:ext cx="42148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6600"/>
                </a:solidFill>
                <a:latin typeface="Comic Sans MS" pitchFamily="66" charset="0"/>
                <a:ea typeface="+mj-ea"/>
                <a:cs typeface="+mj-cs"/>
              </a:rPr>
              <a:t>( упр. «Худышки»)</a:t>
            </a:r>
            <a:endParaRPr lang="ru-RU" sz="3200" dirty="0">
              <a:latin typeface="+mn-lt"/>
              <a:cs typeface="+mn-cs"/>
            </a:endParaRPr>
          </a:p>
        </p:txBody>
      </p:sp>
      <p:pic>
        <p:nvPicPr>
          <p:cNvPr id="4098" name="Picture 2" descr="http://1.bp.blogspot.com/-LSNEAukT88A/Uvpnx3vLLxI/AAAAAAAAAlQ/2L96UjsQ29w/s1600/LU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5254" y1="17313" x2="20167" y2="5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34" t="13672" r="11781" b="36857"/>
          <a:stretch/>
        </p:blipFill>
        <p:spPr bwMode="auto">
          <a:xfrm>
            <a:off x="2469229" y="1805588"/>
            <a:ext cx="3840235" cy="47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4/10/28/10389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08244"/>
            <a:ext cx="4459932" cy="35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539552" y="514034"/>
            <a:ext cx="5000625" cy="2534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ru-RU" sz="3600" b="1" dirty="0">
                <a:solidFill>
                  <a:srgbClr val="006600"/>
                </a:solidFill>
                <a:latin typeface="Comic Sans MS" pitchFamily="66" charset="0"/>
              </a:rPr>
              <a:t>Бабушка с дедушкой всем улыбнулись</a:t>
            </a:r>
          </a:p>
          <a:p>
            <a:pPr>
              <a:buFont typeface="Arial" charset="0"/>
              <a:buNone/>
            </a:pP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( упр. «Улыбочка»)</a:t>
            </a:r>
          </a:p>
          <a:p>
            <a:pPr>
              <a:buFont typeface="Arial" charset="0"/>
              <a:buNone/>
            </a:pP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8061"/>
            <a:ext cx="2928938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40519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4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236B58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1277</TotalTime>
  <Words>810</Words>
  <Application>Microsoft Office PowerPoint</Application>
  <PresentationFormat>Экран (4:3)</PresentationFormat>
  <Paragraphs>118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Comic Sans MS</vt:lpstr>
      <vt:lpstr>Georgia</vt:lpstr>
      <vt:lpstr>Monotype Corsiva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 ними худые- лишь кожа да кости.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63</cp:revision>
  <dcterms:created xsi:type="dcterms:W3CDTF">2017-01-25T07:07:17Z</dcterms:created>
  <dcterms:modified xsi:type="dcterms:W3CDTF">2023-04-25T01:39:40Z</dcterms:modified>
</cp:coreProperties>
</file>