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2662" autoAdjust="0"/>
  </p:normalViewPr>
  <p:slideViewPr>
    <p:cSldViewPr>
      <p:cViewPr varScale="1">
        <p:scale>
          <a:sx n="72" d="100"/>
          <a:sy n="72" d="100"/>
        </p:scale>
        <p:origin x="8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78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62031-8213-408A-BAE4-D4B078E7CFCA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50E1F-8A82-4335-9292-59FE1B50A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02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50E1F-8A82-4335-9292-59FE1B50AA7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E9279F-7571-4541-9B07-7A2D4C3A93E5}" type="datetimeFigureOut">
              <a:rPr lang="ru-RU" smtClean="0"/>
              <a:pPr/>
              <a:t>27.02.2022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9E2BB-0A32-40B2-92CA-50EE5D4D7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3284984"/>
            <a:ext cx="3157736" cy="2230184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Подготовила и провела </a:t>
            </a:r>
            <a:br>
              <a:rPr lang="ru-RU" sz="2000" dirty="0"/>
            </a:br>
            <a:r>
              <a:rPr lang="ru-RU" sz="2000" dirty="0"/>
              <a:t>Воспитатель ГБОУ Школа №814 ДО №806</a:t>
            </a:r>
            <a:br>
              <a:rPr lang="ru-RU" sz="2000" dirty="0"/>
            </a:br>
            <a:r>
              <a:rPr lang="ru-RU" sz="2000" dirty="0"/>
              <a:t>Мосолова Оксана Николаевна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5373216" cy="1833384"/>
          </a:xfrm>
        </p:spPr>
        <p:txBody>
          <a:bodyPr/>
          <a:lstStyle/>
          <a:p>
            <a:pPr marL="45720" indent="0">
              <a:buNone/>
            </a:pPr>
            <a:r>
              <a:rPr lang="ru-RU" sz="2000" b="1" dirty="0">
                <a:solidFill>
                  <a:srgbClr val="C00000"/>
                </a:solidFill>
              </a:rPr>
              <a:t>ТЕМАТИЧЕСКИЙ ОБРАЗОВАТЕЛЬНЫЙ ПРОЕКТ: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rgbClr val="C00000"/>
                </a:solidFill>
              </a:rPr>
              <a:t>«ЗНАКОМСТВО С ПРОФЕССИЕЙ ПОВАР»</a:t>
            </a:r>
            <a:endParaRPr lang="ru-RU" sz="2000" dirty="0"/>
          </a:p>
          <a:p>
            <a:endParaRPr lang="ru-RU" dirty="0"/>
          </a:p>
        </p:txBody>
      </p:sp>
      <p:pic>
        <p:nvPicPr>
          <p:cNvPr id="4" name="Рисунок 3" descr="Как нарисовать повар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3293484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206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7688"/>
            <a:ext cx="7930883" cy="4232761"/>
          </a:xfrm>
        </p:spPr>
        <p:txBody>
          <a:bodyPr/>
          <a:lstStyle/>
          <a:p>
            <a:pPr marL="182880" indent="0">
              <a:buNone/>
            </a:pPr>
            <a:r>
              <a:rPr lang="ru-RU" sz="2400" dirty="0">
                <a:latin typeface="+mn-lt"/>
              </a:rPr>
              <a:t>Во время завтрака один из воспитанников, рассказал, что его папа работает шеф-поваром в ресторане «Молекулярной кухни». Ребят очень заинтересовала данная тема и мы вместе решили узнать об этом как можно больше.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7397" y="2618097"/>
            <a:ext cx="4518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u="sng" dirty="0"/>
              <a:t>Использование модели трех вопросов</a:t>
            </a:r>
            <a:r>
              <a:rPr lang="ru-RU" b="1" u="sng" dirty="0"/>
              <a:t>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02333"/>
              </p:ext>
            </p:extLst>
          </p:nvPr>
        </p:nvGraphicFramePr>
        <p:xfrm>
          <a:off x="179512" y="3453575"/>
          <a:ext cx="8856984" cy="3233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187445243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355956464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851291557"/>
                    </a:ext>
                  </a:extLst>
                </a:gridCol>
              </a:tblGrid>
              <a:tr h="673429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ЧТО ДЕТИ ЗНАЮТ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ЧТО</a:t>
                      </a:r>
                      <a:r>
                        <a:rPr lang="ru-RU" baseline="0" dirty="0"/>
                        <a:t> ДЕТИ ХОТЯТ УЗНАТЬ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МОЖНО УЗНАТЬ,</a:t>
                      </a:r>
                      <a:r>
                        <a:rPr lang="ru-RU" baseline="0" dirty="0"/>
                        <a:t> ЕСЛИ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979780"/>
                  </a:ext>
                </a:extLst>
              </a:tr>
              <a:tr h="2560320">
                <a:tc>
                  <a:txBody>
                    <a:bodyPr/>
                    <a:lstStyle/>
                    <a:p>
                      <a:r>
                        <a:rPr lang="ru-RU" b="1" baseline="0" dirty="0"/>
                        <a:t>ПОВАР ГОТОВИТ ЕДУ.</a:t>
                      </a:r>
                    </a:p>
                    <a:p>
                      <a:r>
                        <a:rPr lang="ru-RU" b="1" baseline="0" dirty="0"/>
                        <a:t>ПОВАРА МОГУТ РАБОТАТЬ В РЕСТОРАНАХ,ШКОЛАХ,</a:t>
                      </a:r>
                    </a:p>
                    <a:p>
                      <a:r>
                        <a:rPr lang="ru-RU" b="1" baseline="0" dirty="0"/>
                        <a:t>КАФЕ,ДЕТСКИХ САДАХ.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КТО</a:t>
                      </a:r>
                      <a:r>
                        <a:rPr lang="ru-RU" b="1" baseline="0" dirty="0"/>
                        <a:t> ТАКОЙ ШЕФ-ПОВАР</a:t>
                      </a:r>
                      <a:r>
                        <a:rPr lang="ru-RU" b="1" dirty="0"/>
                        <a:t>?</a:t>
                      </a:r>
                    </a:p>
                    <a:p>
                      <a:r>
                        <a:rPr lang="ru-RU" b="1" dirty="0"/>
                        <a:t>КАКИЕ</a:t>
                      </a:r>
                      <a:r>
                        <a:rPr lang="ru-RU" b="1" baseline="0" dirty="0"/>
                        <a:t> ПРИБОРЫ ПОМОГАЮТ ПОВАРУ В ПРИГОТОВЛЕНИИ ПИЩИ?</a:t>
                      </a:r>
                    </a:p>
                    <a:p>
                      <a:r>
                        <a:rPr lang="ru-RU" b="1" baseline="0" dirty="0"/>
                        <a:t>ЧТО ТАКОЕ «МОЛЕКУЛЯРНАЯ КУХНЯ»?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ПРОЧИТАТЬ</a:t>
                      </a:r>
                      <a:r>
                        <a:rPr lang="ru-RU" b="1" baseline="0" dirty="0"/>
                        <a:t> В КНИЖКАХ.</a:t>
                      </a:r>
                    </a:p>
                    <a:p>
                      <a:r>
                        <a:rPr lang="ru-RU" b="1" baseline="0" dirty="0"/>
                        <a:t>СПРОСИТЬ У СТАРШИХ…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305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61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0"/>
            <a:ext cx="8892480" cy="6957392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Реализация запланированных мероприятий.</a:t>
            </a:r>
          </a:p>
          <a:p>
            <a:pPr marL="45720" indent="0" algn="just">
              <a:buNone/>
            </a:pPr>
            <a:r>
              <a:rPr lang="ru-RU" sz="2800" b="1" dirty="0">
                <a:solidFill>
                  <a:srgbClr val="FF0000"/>
                </a:solidFill>
              </a:rPr>
              <a:t>Понедельник.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Экскурсия на кухню с целью расширения представления детей о работе повара и знакомства детей с профессиональными помощниками повара: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электромясорубкой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картофелечисткой и др.</a:t>
            </a:r>
          </a:p>
          <a:p>
            <a:pPr marL="45720" indent="0" algn="just">
              <a:buNone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Рассматриваем картину «Мы играем в поварят».</a:t>
            </a:r>
          </a:p>
          <a:p>
            <a:pPr marL="45720" indent="0" algn="just">
              <a:buNone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Также читаем с детьми художественную и познавательную литературу о данной профессии, беседуем о прочитанном.</a:t>
            </a:r>
          </a:p>
          <a:p>
            <a:pPr marL="45720" indent="0" algn="just">
              <a:buNone/>
            </a:pPr>
            <a:r>
              <a:rPr lang="ru-RU" sz="2800" b="1" dirty="0">
                <a:solidFill>
                  <a:srgbClr val="FF0000"/>
                </a:solidFill>
              </a:rPr>
              <a:t>Вторник</a:t>
            </a:r>
            <a:r>
              <a:rPr lang="ru-RU" sz="2400" b="1" dirty="0">
                <a:solidFill>
                  <a:srgbClr val="FF0000"/>
                </a:solidFill>
              </a:rPr>
              <a:t>.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С/р игра «Мы ребята –поварята», лепим из пластилина угощение для кукол, читаем художественную литературу по теме, беседуем о прочитанном. Организуем творческую мастерскую- рисуем овощи для борща.</a:t>
            </a:r>
          </a:p>
          <a:p>
            <a:pPr marL="45720" indent="0" algn="just">
              <a:buNone/>
            </a:pPr>
            <a:r>
              <a:rPr lang="ru-RU" sz="2800" b="1" dirty="0">
                <a:solidFill>
                  <a:srgbClr val="FF0000"/>
                </a:solidFill>
              </a:rPr>
              <a:t>Среда.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Д/и по теме: «Кто что делает?», «Профессии»,   Привлекаем детей к рисованию на тему «Повар готовит обед». Чтение художественной литературы по теме, беседуем о прочитанном.</a:t>
            </a:r>
          </a:p>
          <a:p>
            <a:pPr marL="45720" indent="0" algn="just">
              <a:buNone/>
            </a:pP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just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8442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7413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Четверг.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Организовываем встречу с интересными людьми. К ребятам в гости приходит папа воспитанника: Шеф-повар ресторана Молекулярной кухни. Презентация на тему: «Что такое молекулярная кухня?» Готовим с ребятами и поваром фруктовый салат, перед этим беседуем правилах обращения с ножом. Угощаем салатом детей из соседней группы.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Пятница. </a:t>
            </a:r>
            <a:r>
              <a:rPr lang="ru-RU" sz="2400" b="1" dirty="0">
                <a:solidFill>
                  <a:schemeClr val="tx1"/>
                </a:solidFill>
              </a:rPr>
              <a:t>Заключительный этап проекта. Презентация проекта. Праздник «Первые шаги в мир профессий».</a:t>
            </a:r>
          </a:p>
          <a:p>
            <a:pPr marL="45720" indent="0">
              <a:buNone/>
            </a:pPr>
            <a:r>
              <a:rPr lang="ru-RU" sz="2400" b="1" u="sng" dirty="0">
                <a:solidFill>
                  <a:schemeClr val="tx1"/>
                </a:solidFill>
              </a:rPr>
              <a:t>Планирование </a:t>
            </a:r>
            <a:r>
              <a:rPr lang="ru-RU" sz="2400" b="1" u="sng" dirty="0" err="1">
                <a:solidFill>
                  <a:schemeClr val="tx1"/>
                </a:solidFill>
              </a:rPr>
              <a:t>воспитательно</a:t>
            </a:r>
            <a:r>
              <a:rPr lang="ru-RU" sz="2400" b="1" u="sng" dirty="0">
                <a:solidFill>
                  <a:schemeClr val="tx1"/>
                </a:solidFill>
              </a:rPr>
              <a:t> - образовательной работы.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Группа: </a:t>
            </a:r>
            <a:r>
              <a:rPr lang="ru-RU" sz="2000" b="1" u="sng" dirty="0">
                <a:solidFill>
                  <a:schemeClr val="tx1"/>
                </a:solidFill>
              </a:rPr>
              <a:t>старшая 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Тема проекта: </a:t>
            </a:r>
            <a:r>
              <a:rPr lang="ru-RU" sz="2000" b="1" u="sng" dirty="0">
                <a:solidFill>
                  <a:schemeClr val="tx1"/>
                </a:solidFill>
              </a:rPr>
              <a:t>«Знакомство с профессией повар».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Цель проекта: </a:t>
            </a:r>
            <a:r>
              <a:rPr lang="ru-RU" sz="2000" b="1" u="sng" dirty="0">
                <a:solidFill>
                  <a:schemeClr val="tx1"/>
                </a:solidFill>
              </a:rPr>
              <a:t>Продолжить знакомство старших дошкольников с профессией повар.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Название итогового мероприятия(события, праздника и др.)- </a:t>
            </a:r>
            <a:r>
              <a:rPr lang="ru-RU" sz="2000" b="1" u="sng" dirty="0">
                <a:solidFill>
                  <a:schemeClr val="tx1"/>
                </a:solidFill>
              </a:rPr>
              <a:t>Праздник для детей и родителей.</a:t>
            </a:r>
          </a:p>
          <a:p>
            <a:pPr marL="45720" indent="0">
              <a:buNone/>
            </a:pPr>
            <a:endParaRPr lang="ru-RU" sz="2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93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2214554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Форма итогового </a:t>
            </a:r>
            <a:r>
              <a:rPr lang="ru-RU" sz="2000" b="1" dirty="0" smtClean="0">
                <a:solidFill>
                  <a:schemeClr val="tx1"/>
                </a:solidFill>
              </a:rPr>
              <a:t>мероприятия конкурс «А ну-ка мальчики»</a:t>
            </a:r>
            <a:endParaRPr lang="ru-RU" sz="20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Дата итогового мероприятия </a:t>
            </a:r>
            <a:r>
              <a:rPr lang="en-US" sz="2000" b="1" u="sng" dirty="0" smtClean="0">
                <a:solidFill>
                  <a:schemeClr val="tx1"/>
                </a:solidFill>
              </a:rPr>
              <a:t>21</a:t>
            </a:r>
            <a:r>
              <a:rPr lang="ru-RU" sz="2000" b="1" u="sng" dirty="0" smtClean="0">
                <a:solidFill>
                  <a:schemeClr val="tx1"/>
                </a:solidFill>
              </a:rPr>
              <a:t>.02 20</a:t>
            </a:r>
            <a:r>
              <a:rPr lang="en-US" sz="2000" b="1" u="sng" dirty="0" smtClean="0">
                <a:solidFill>
                  <a:schemeClr val="tx1"/>
                </a:solidFill>
              </a:rPr>
              <a:t>22</a:t>
            </a:r>
            <a:r>
              <a:rPr lang="ru-RU" sz="2000" b="1" u="sng" dirty="0" smtClean="0">
                <a:solidFill>
                  <a:schemeClr val="tx1"/>
                </a:solidFill>
              </a:rPr>
              <a:t> </a:t>
            </a:r>
            <a:r>
              <a:rPr lang="ru-RU" sz="2000" b="1" u="sng" dirty="0">
                <a:solidFill>
                  <a:schemeClr val="tx1"/>
                </a:solidFill>
              </a:rPr>
              <a:t>года.</a:t>
            </a:r>
          </a:p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Ф.И.О. ответственного за итоговое мероприятие </a:t>
            </a:r>
            <a:r>
              <a:rPr lang="ru-RU" sz="2000" b="1" u="sng" dirty="0">
                <a:solidFill>
                  <a:schemeClr val="tx1"/>
                </a:solidFill>
              </a:rPr>
              <a:t>	Мосолова Оксана Николаевна.</a:t>
            </a:r>
          </a:p>
          <a:p>
            <a:pPr marL="45720" indent="0">
              <a:buNone/>
            </a:pPr>
            <a:endParaRPr lang="ru-RU" sz="20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0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6502443"/>
              </p:ext>
            </p:extLst>
          </p:nvPr>
        </p:nvGraphicFramePr>
        <p:xfrm>
          <a:off x="-15030" y="2214554"/>
          <a:ext cx="9555175" cy="2171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55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8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835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День недели /дата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Образовательные области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Совместная деятельность взрослого и детей с учётом интеграции образовательных областей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Организация развивающей среды для самостоятельной деятельности детей ( центры активности, все помещения группы)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Взаимодействие с родителями / социальными партнерами (театрами, спортивными и художественными школами, общеобразовательными учреждениями)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35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Непосредственно образовательная деятельность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Образовательная деятельность в режимных моментах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671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Групповая, подгрупповая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индивидуальная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5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ПОНЕДЕЛЬНИК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«ПОЗНАВАТЕЛЬНОЕ РАЗВИТИЕ «В ИНТЕГРАЦИИ С ОБРАЗОВАТЕЛЬНЫМИ ОБЛАСТЯМИ «СОЦИАЛЬНО-КОММУНИКАТИВНОЕ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РАЗВИТИЕ»,»РЕЧЕВОЕ РАЗВИТИЕ».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1.ЭКСКУРСИЯ НА КУХНЮ.БЕСЕДА.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РАСШИРЯТЬ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ПРЕДСТАВЛЕНИЕ ДЕТЕЙ О РАБОТЕ ПОВАРА,ЗНАКОМИТЬ С ПРОФЕССИОНАЛЬНЫМИ ПОМОЩНИКАМИ ПОВАРА(ЭЛЕКТРОМЯСОРУБКОЙ,КАРТОФЕЛЕЧИСТКОЙ). УЧИТЬ ОБРАЗОВЫВАТЬ СЛОЖНЫЕ СЛОВА ПУТЕМ СЛИЯНИЯ ДВУХ ОСНОВ.ВОСПИТЫВАТЬ КУЛЬТУРУ ОБЩЕНИЯ-УМЕНИЯ ВЫРАЖАТЬ СВОИ МЫСЛИ.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2.ЧТЕНИЕ ПРОИЗВЕДЕНИЯ Д. РОДАРИ»ЧЕМ ПАХНУТ РЕМЕСЛА?»УЧИТЬ ЭМОЦИОНАЛЬНО ВОСПРИНИМАТЬ СОДЕРЖАНИЕ ПРОИЗВЕДЕНИЯ.ВОСПИТЫВАТЬ УМЕНИЕ ПРАВИЛЬНО ВОСПРИНИМАТЬ НРАВСТВЕННЫЙ СМЫСЛ ПРОИЗВЕДЕНИЯ.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РАССМАТРИВАНИЕ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КАРТИНЫ «МЫ ИГРАЕМ В ПОВАРЯ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Т».АКТУАЛИЗИРОВАТЬ ЗНАНИЯ ДЕТЕЙ О  РАБОТЕ ПОВАРА.ПРОДОЛЖАТЬ УЧИТЬ ОТВЕЧАТЬ НА ВОПРОСЫ.РАЗВИВАТЬ ВНИМАНИЕ,НАБЛЮДАТЕЛЬНОСТЬ.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УЧИТЬ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ДЕТЕЙ ВЫПОЛНЯТЬ ОБЯЗАННОСТИ ДЕЖУРНЫХ:КРАСИВО СЕРВИРОВАТЬ СТОЛ.ПРИВИВАТЬ ЭСТЕТИЧЕСКИЙ ВКУС.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 КНИЖНОМ УГОЛКЕ ВЫСТАВИТЬ ПРОИЗВЕДЕНИЯ РАЗНЫХ АВТОРОВ О ПРОФЕССИЯХ.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ПРИВЛЕЧЬ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РОДИТЕЛЕЙ К СОЗДАНИЮ МАКЕТА «ПОВАР У ПЛИТЫ»И КОСТЮМОВ ДЛЯ РАЗДНИКА.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1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ВТОРНИК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«ХУДОЖЕСТВЕННО-ЭСТЕТИЧЕСОЕ РАЗВИТИЕ»В ИНТЕГРАЦИИ С ОБРАЗОВАТЕЛЬНЫМИ ОБЛАСТЯМИ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ПОЗНАВАТЕЛЬНОЕ РАЗВИТИЕ» И «РЕЧЕВОЕ РАЗВИТИЕ».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ЛЕПКА.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УГОЩЕНИЕ ДЛЯ КУКОЛ».ПРОДОЛЖАТЬ УЧИТЬ ДЕТЕЙ ЛЕПИТЬ ЗАДУМАННЫЙ ПРЕДМЕТ РАЗЛИЧНЫМИ СПОСОБАМИ.РАЗВИВАТЬ ТВОРЧЕСКИЕ СПОСОБНОСТИ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ДЕТЕЙ,ИХ ВООБРАЖЕНИЕ,НАВЫКИ ОПИСАНИЯ СВОЕЙ РАБОТЫ.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С/Р ИГРА «МЫ РЕБЯТА –ПОВАРЯТА» ЦЕЛЬ:ВСПОМНИТЬ ВМЕСТЕ С ДЕТЬМИ ПОФЕССИОНАЛЬНЫЕ ДЕЙСТВИЯ ПОВАРА;ВОСПИТЫВАТЬ ВЕЖЛИВОСТЬ И УВАЖЕНИЕ ДРУГ К ДРУГУ.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ТВОРЧЕСКАЯ МАСТЕРСКАЯ.РИСУЕМ ОВОЩИ ДЛЯ БОРЩА.ЗАКРЕПЛЯТЬ УМЕНИЕ РИСОВАТЬ ПРЕДМЕТЫ КРУГЛОЙ И ОВАЛЬНОЙ ФОРМЫ.ЗАКРЕПИТЬ ЗНАНИЯ О НАЗВАНИЯХ ОВОЩЕЙ.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Д/И «ЧТО У КОГО?»РАЗВИВАТЬ МЫШЛЕНИЕ СООБРАЗИТЕЛЬНОСТЬ,ВОСПИТАНИЕ УМЕНИЯ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ПОДБИРАТЬ НУЖНЫЕ ПО СМЫСЛУ СЛОВА.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ПРОДОЛЖАТЬ УЧИТЬ ДЕТЕЙ БЛАГОДАРИТЬ ПОВАРОВ ПОСЛЕ ЕДЫ.ФОРМИРОВАТЬ У ДЕТЕЙ УВАЖЕНИЕ К ТРУДУ ПОВАРОВ.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ДОСТУПНЫЕ ДЛЯ РАССМАТРИВАНИЯ ДЕТЬМИ КНИГИ С РЕЦЕПТАМИ РАЗЛИЧНЫХ БЛЮД.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РЕКОМЕНДОВАТЬ РОДИТЕЛЯМ ДОМА ПРИВЛЕКАТЬ ДЕТЕЙ К ПРИГОТОВЛЕНИЮ 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ПРОСТЫХ БЛЮД.ЭСТЕТИЧНО ОФОРМЛЯТЬ ИХ.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9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СРЕДА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«ХУДОЖЕСТВЕННО-ЭСТЕТИЧЕСКОЕ РАЗВИТИЕ» В ИНТЕГРАЦИИ  С ОБРАЗОВАТЕЛЬНЫМИ ОБЛАСТЯМИ «ПОЗНАВАТЕЛЬНОЕ РАЗВИТИЕ» И РЕЧЕВОЕ РАЗВИТИЕ».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РИСОВАНИЕ «ПОВАР ГОТОВИТ ОБЕД».ПРОДОЛЖАТЬ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УЧИТЬ ДЕТЕЙ РИСОВАТЬ ЧЕЛОВЕКА В ДВИЖЕНИИ.РАЗВИВАТЬ ТВОРЧЕСКИЕ СПОСОБНОСТИ ДЕТЕЙ,ВООБРАЖЕНИЕ.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ЧТЕНИЕ СТИХОТВОРЕНИЯ В.МАЯКОВСКОГО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«КЕМ БЫТЬ?»УЧИТЬ ЭМОЦИОНАЛЬНО ВОСПРИНИМАТЬ СОДЕРЖАНИЕ ПРОИЗВЕДЕНИЯ.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Д/И «ПРОФЕССИИ»РАЗВИВАТЬ МЫШЛЕНИЕ,СООБРАЗИТЕЛЬНОСТЬ.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ПРОДОЛЖАТЬ УЧИТЬ ДЕТЕЙ ПРАВИЛЬНО И КРАСИВО СЕРВИРОВАТЬ СТОЛЫ К ОБЕДУ.ОБЪЯСНИТЬ НАЗНАЧЕНИЕ САЛФЕТОК.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ПОПОЛНИТЬ ИГРОВУЮ ЗОНУ «КУХНЯ» НОВЫМИ АТРИБУТАМИ:ДЕТСКАЯ МИКРОВОЛНОВАЯ ПЕЧЬ,ТОСТЕР;ПОВАРСКОЙ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КОЛПАК,НАРУКАВНИКИ.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РЕКОМЕНДОВАТЬ РОДИТЕЛЯМ ЧИТАТЬ ХУДОЖЕСТВЕННЫЕ ПРОИЗВЕДЕНИЯ ОПРОФЕССИИ ПОВАР.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7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ЧЕТВЕРГ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«ПОЗНАВАТЕЛЬНОЕ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РАЗВИТИЕ» В ИНТЕГРАЦИИ С ОБРАЗОВАТЕЛЬНЫМИ ОБЛАСТЯМИ «СОЦИАЛЬНО-КОММУНИКАТИВНОЕ РАЗВИТИЕ», «РЕЧЕВОЕ РАЗВИТИЕ»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ПРЕЗЕНТАЦИЯ НА ТЕМУ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«ЧТО ТАКОЕ МОЛЕКУЛЯРНАЯ КУХНЯ?»ПОЗНАКОМИТЬ ДЕТЕЙ С ПОНЯТИЕМ «МОЛЕКУЛЯРНАЯ КУХНЯ.ВОСПИТЫВАТЬ УВАЖЕНИЕ К ТРУДУ ВЗРОСЛЫХ,А ИМЕННО ПОВАРА.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ПРИГОТОВЛЕНИЕ ФРУКТОВОГО САЛАТА.ПРОДОЛЖАТЬ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УЧИТЬ ОПИСЫВАТЬФРУКТЫ:ФОРМУ,ВКУС,ЦВЕТ.СОБЛЮДАТЬ ПРАВИЛА БЕЗОПАСНОСТИ ВО ВРЕМЯ ПРИГОТОВЛЕНИЯ САЛАТА.ВОСПИТЫВАТЬ ЖЕЛАНИЕ ПОМОГАТЬ ВЗРОСЛЫМ.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ЗАКРЕПЛЯТЬ УМЕНИЕ КРАСИВО СЕРВИРОВАТЬ СТОЛ.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ПРИВЛЕЧЬ РОДИТЕЛЯ ВОСПИТАННИКА,КОТОРЫЙ РАБОТАЕТ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ПОВАРОМ В РЕСТОРАНЕ МОЛЕКУЛЯРНОЙ КУХНИ, К ПРОВЕДЕНИЮ ПРЕЗЕНТАЦИИ ПО ТЕМЕ «ЧТО ТАКОЕ МОЛЕКУЛЯРНАЯ КУХНЯ?»И ПРГОТОВЛЕНИЮ ФРУКТОВОГО САЛАТА.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5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ПЯТНИЦА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ХУДОЖЕСТВЕННО-ЭСТЕТИЧЕСКОЕ РАЗВИТИЕ,СОЦИАЛЬНО-КОММУНИКАТИВНОЕ РАЗВИТИЕ,РЕЧЕВОЕ РАЗВИТИЕ.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ЗАКЛЮЧИТЕЛЬНЫЙ ЭТАП – ПРОВЕДЕНИЕ ПРАЗДНИКА «ПЕРВЫЕ ШАГИ В МИР ПРОФЕССИИ».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УКРАСИТЬ МУЗЫКАЛЬНЫЙ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ЗАЛ К ПРАЗДНИКУ.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ПРИВЛЕЧЬ РОДИТЕЛЕЙ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К    ОРГАНИЗАЦИИ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ПРОВЕДЕНИЯ</a:t>
                      </a:r>
                      <a:r>
                        <a:rPr lang="ru-RU" sz="1100" baseline="0" dirty="0">
                          <a:latin typeface="Calibri"/>
                          <a:ea typeface="Times New Roman"/>
                          <a:cs typeface="Times New Roman"/>
                        </a:rPr>
                        <a:t> ПРАЗНИКА «ПЕРВЫЕ ШАГИ В МИР ПРОФЕССИИ»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00059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14520</TotalTime>
  <Words>900</Words>
  <Application>Microsoft Office PowerPoint</Application>
  <PresentationFormat>Экран (4:3)</PresentationFormat>
  <Paragraphs>88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Georgia</vt:lpstr>
      <vt:lpstr>Times New Roman</vt:lpstr>
      <vt:lpstr>Trebuchet MS</vt:lpstr>
      <vt:lpstr>Воздушный поток</vt:lpstr>
      <vt:lpstr>Подготовила и провела  Воспитатель ГБОУ Школа №814 ДО №806 Мосолова Оксана Николаевна</vt:lpstr>
      <vt:lpstr>Во время завтрака один из воспитанников, рассказал, что его папа работает шеф-поваром в ресторане «Молекулярной кухни». Ребят очень заинтересовала данная тема и мы вместе решили узнать об этом как можно больше.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КОНЦЕПТУАЛЬНЫЕ  ОСНОВЫ ВВЕДЕНИЯ ФГОС ДОШКОЛЬНОГО ОБРАЗОВАНИЯ</dc:title>
  <dc:creator>Ирина</dc:creator>
  <cp:lastModifiedBy>PC</cp:lastModifiedBy>
  <cp:revision>2902</cp:revision>
  <dcterms:created xsi:type="dcterms:W3CDTF">2013-08-31T15:00:08Z</dcterms:created>
  <dcterms:modified xsi:type="dcterms:W3CDTF">2022-02-27T15:00:08Z</dcterms:modified>
</cp:coreProperties>
</file>