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0" r:id="rId2"/>
    <p:sldId id="257" r:id="rId3"/>
    <p:sldId id="290" r:id="rId4"/>
    <p:sldId id="295" r:id="rId5"/>
    <p:sldId id="296" r:id="rId6"/>
    <p:sldId id="288" r:id="rId7"/>
    <p:sldId id="291" r:id="rId8"/>
    <p:sldId id="292" r:id="rId9"/>
    <p:sldId id="293" r:id="rId10"/>
    <p:sldId id="294" r:id="rId11"/>
    <p:sldId id="286" r:id="rId12"/>
    <p:sldId id="289" r:id="rId13"/>
    <p:sldId id="274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539B5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68996" autoAdjust="0"/>
  </p:normalViewPr>
  <p:slideViewPr>
    <p:cSldViewPr>
      <p:cViewPr>
        <p:scale>
          <a:sx n="64" d="100"/>
          <a:sy n="64" d="100"/>
        </p:scale>
        <p:origin x="-1332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7EE00-CE78-427F-8429-67ABA2550AA8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FD0EE-8B6E-4A83-BE0B-2202878B1C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978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57C2-28F5-4088-B5E9-2A8C35D365FF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686-F987-4167-802B-B8D044A41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57C2-28F5-4088-B5E9-2A8C35D365FF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686-F987-4167-802B-B8D044A41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57C2-28F5-4088-B5E9-2A8C35D365FF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686-F987-4167-802B-B8D044A41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57C2-28F5-4088-B5E9-2A8C35D365FF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686-F987-4167-802B-B8D044A41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57C2-28F5-4088-B5E9-2A8C35D365FF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686-F987-4167-802B-B8D044A41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57C2-28F5-4088-B5E9-2A8C35D365FF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686-F987-4167-802B-B8D044A41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57C2-28F5-4088-B5E9-2A8C35D365FF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686-F987-4167-802B-B8D044A41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57C2-28F5-4088-B5E9-2A8C35D365FF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686-F987-4167-802B-B8D044A41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57C2-28F5-4088-B5E9-2A8C35D365FF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686-F987-4167-802B-B8D044A41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57C2-28F5-4088-B5E9-2A8C35D365FF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686-F987-4167-802B-B8D044A41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57C2-28F5-4088-B5E9-2A8C35D365FF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29686-F987-4167-802B-B8D044A41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357C2-28F5-4088-B5E9-2A8C35D365FF}" type="datetimeFigureOut">
              <a:rPr lang="ru-RU" smtClean="0"/>
              <a:pPr/>
              <a:t>22.04.2023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29686-F987-4167-802B-B8D044A415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6000">
              <a:srgbClr val="FEE7F2"/>
            </a:gs>
            <a:gs pos="15000">
              <a:srgbClr val="FAC77D"/>
            </a:gs>
            <a:gs pos="75000">
              <a:srgbClr val="FBA97D"/>
            </a:gs>
            <a:gs pos="90000">
              <a:srgbClr val="FBD49C">
                <a:lumMod val="95000"/>
                <a:alpha val="84000"/>
              </a:srgbClr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276872"/>
            <a:ext cx="6480720" cy="2306687"/>
          </a:xfrm>
        </p:spPr>
        <p:txBody>
          <a:bodyPr>
            <a:normAutofit/>
          </a:bodyPr>
          <a:lstStyle/>
          <a:p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 стране АБВГДЕЙКА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5517232"/>
            <a:ext cx="5852800" cy="1340767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balloons17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60232" y="548680"/>
            <a:ext cx="1656184" cy="2592288"/>
          </a:xfrm>
          <a:prstGeom prst="rect">
            <a:avLst/>
          </a:prstGeom>
        </p:spPr>
      </p:pic>
      <p:pic>
        <p:nvPicPr>
          <p:cNvPr id="1026" name="Picture 2" descr="C:\Users\Ирина\Desktop\3226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3041" b="94932" l="2752" r="89450">
                        <a14:foregroundMark x1="27982" y1="76351" x2="40826" y2="69257"/>
                        <a14:foregroundMark x1="51376" y1="73311" x2="51376" y2="73311"/>
                        <a14:foregroundMark x1="60550" y1="46284" x2="60550" y2="46284"/>
                        <a14:foregroundMark x1="54587" y1="40203" x2="54587" y2="40203"/>
                        <a14:foregroundMark x1="57798" y1="45270" x2="37615" y2="42568"/>
                        <a14:foregroundMark x1="50917" y1="43581" x2="46330" y2="50338"/>
                        <a14:foregroundMark x1="65596" y1="26014" x2="88991" y2="21284"/>
                        <a14:foregroundMark x1="39908" y1="33108" x2="39908" y2="33108"/>
                        <a14:foregroundMark x1="39908" y1="33108" x2="11009" y2="50000"/>
                        <a14:foregroundMark x1="26606" y1="43243" x2="26606" y2="43243"/>
                        <a14:foregroundMark x1="40367" y1="33108" x2="61927" y2="35811"/>
                        <a14:foregroundMark x1="69266" y1="37162" x2="79817" y2="58446"/>
                        <a14:foregroundMark x1="47248" y1="53041" x2="15138" y2="61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762" y="3552824"/>
            <a:ext cx="2314029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6600" dirty="0" smtClean="0">
                <a:cs typeface="Aharoni" pitchFamily="2" charset="-79"/>
              </a:rPr>
              <a:t>              </a:t>
            </a:r>
            <a:r>
              <a:rPr lang="ru-RU" sz="6600" dirty="0" err="1" smtClean="0">
                <a:cs typeface="Aharoni" pitchFamily="2" charset="-79"/>
              </a:rPr>
              <a:t>ма</a:t>
            </a:r>
            <a:endParaRPr lang="ru-RU" sz="6600" dirty="0" smtClean="0">
              <a:cs typeface="Aharoni" pitchFamily="2" charset="-79"/>
            </a:endParaRPr>
          </a:p>
          <a:p>
            <a:pPr>
              <a:spcBef>
                <a:spcPts val="0"/>
              </a:spcBef>
              <a:buNone/>
            </a:pPr>
            <a:r>
              <a:rPr lang="ru-RU" sz="6600" dirty="0" smtClean="0">
                <a:cs typeface="Aharoni" pitchFamily="2" charset="-79"/>
              </a:rPr>
              <a:t>              мо</a:t>
            </a:r>
          </a:p>
          <a:p>
            <a:pPr>
              <a:spcBef>
                <a:spcPts val="0"/>
              </a:spcBef>
              <a:buNone/>
            </a:pPr>
            <a:r>
              <a:rPr lang="ru-RU" sz="6600" dirty="0" smtClean="0">
                <a:cs typeface="Aharoni" pitchFamily="2" charset="-79"/>
              </a:rPr>
              <a:t>     к       </a:t>
            </a:r>
            <a:r>
              <a:rPr lang="ru-RU" sz="6600" dirty="0" err="1" smtClean="0">
                <a:cs typeface="Aharoni" pitchFamily="2" charset="-79"/>
              </a:rPr>
              <a:t>му</a:t>
            </a:r>
            <a:r>
              <a:rPr lang="ru-RU" sz="6600" dirty="0" smtClean="0">
                <a:solidFill>
                  <a:srgbClr val="FF0000"/>
                </a:solidFill>
                <a:cs typeface="Aharoni" pitchFamily="2" charset="-79"/>
              </a:rPr>
              <a:t>     </a:t>
            </a:r>
            <a:r>
              <a:rPr lang="ru-RU" sz="6600" dirty="0" smtClean="0">
                <a:cs typeface="Aharoni" pitchFamily="2" charset="-79"/>
              </a:rPr>
              <a:t>    </a:t>
            </a:r>
            <a:r>
              <a:rPr lang="ru-RU" sz="6600" dirty="0" err="1" smtClean="0">
                <a:cs typeface="Aharoni" pitchFamily="2" charset="-79"/>
              </a:rPr>
              <a:t>пр</a:t>
            </a:r>
            <a:endParaRPr lang="ru-RU" sz="6600" dirty="0" smtClean="0">
              <a:cs typeface="Aharoni" pitchFamily="2" charset="-79"/>
            </a:endParaRPr>
          </a:p>
          <a:p>
            <a:pPr>
              <a:spcBef>
                <a:spcPts val="0"/>
              </a:spcBef>
              <a:buNone/>
            </a:pPr>
            <a:r>
              <a:rPr lang="ru-RU" sz="6600" dirty="0" smtClean="0">
                <a:cs typeface="Aharoni" pitchFamily="2" charset="-79"/>
              </a:rPr>
              <a:t>              мы</a:t>
            </a:r>
          </a:p>
          <a:p>
            <a:pPr>
              <a:spcBef>
                <a:spcPts val="0"/>
              </a:spcBef>
              <a:buNone/>
            </a:pPr>
            <a:r>
              <a:rPr lang="ru-RU" sz="6600" dirty="0" smtClean="0">
                <a:cs typeface="Aharoni" pitchFamily="2" charset="-79"/>
              </a:rPr>
              <a:t>              ми</a:t>
            </a:r>
          </a:p>
          <a:p>
            <a:pPr>
              <a:spcBef>
                <a:spcPts val="0"/>
              </a:spcBef>
              <a:buNone/>
            </a:pPr>
            <a:r>
              <a:rPr lang="ru-RU" sz="6600" dirty="0" smtClean="0">
                <a:cs typeface="Aharoni" pitchFamily="2" charset="-79"/>
              </a:rPr>
              <a:t>              </a:t>
            </a:r>
            <a:r>
              <a:rPr lang="ru-RU" sz="6600" dirty="0" err="1" smtClean="0">
                <a:cs typeface="Aharoni" pitchFamily="2" charset="-79"/>
              </a:rPr>
              <a:t>ме</a:t>
            </a:r>
            <a:r>
              <a:rPr lang="ru-RU" sz="6600" dirty="0" smtClean="0">
                <a:cs typeface="Aharoni" pitchFamily="2" charset="-79"/>
              </a:rPr>
              <a:t> 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139952" y="1340768"/>
            <a:ext cx="158417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067944" y="2276872"/>
            <a:ext cx="151216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995936" y="3212976"/>
            <a:ext cx="144016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4211960" y="3573016"/>
            <a:ext cx="144016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4067944" y="3429000"/>
            <a:ext cx="180020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2339752" y="1454046"/>
            <a:ext cx="868143" cy="15429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267744" y="3429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555776" y="2518348"/>
            <a:ext cx="577168" cy="694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267744" y="3573016"/>
            <a:ext cx="864096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2411760" y="3429000"/>
            <a:ext cx="72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2411760" y="3284984"/>
            <a:ext cx="72008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1691680" y="3501008"/>
            <a:ext cx="1368152" cy="2448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4211960" y="3717032"/>
            <a:ext cx="1656184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450" y="1412875"/>
            <a:ext cx="6697663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atin typeface="Verdana" pitchFamily="34" charset="0"/>
              </a:rPr>
              <a:t>жадная муха</a:t>
            </a:r>
          </a:p>
          <a:p>
            <a:pPr algn="ctr">
              <a:defRPr/>
            </a:pPr>
            <a:r>
              <a:rPr lang="ru-RU" sz="4400" b="1" dirty="0" smtClean="0">
                <a:latin typeface="Verdana" pitchFamily="34" charset="0"/>
              </a:rPr>
              <a:t>трусливый комар</a:t>
            </a:r>
          </a:p>
          <a:p>
            <a:pPr algn="ctr">
              <a:defRPr/>
            </a:pPr>
            <a:r>
              <a:rPr lang="ru-RU" sz="4400" b="1" dirty="0" smtClean="0">
                <a:latin typeface="Verdana" pitchFamily="34" charset="0"/>
              </a:rPr>
              <a:t>огромная мошкара</a:t>
            </a:r>
          </a:p>
          <a:p>
            <a:pPr algn="ctr">
              <a:defRPr/>
            </a:pPr>
            <a:r>
              <a:rPr lang="ru-RU" sz="4400" b="1" dirty="0" smtClean="0">
                <a:latin typeface="Verdana" pitchFamily="34" charset="0"/>
              </a:rPr>
              <a:t>быстрые червяки</a:t>
            </a:r>
          </a:p>
          <a:p>
            <a:pPr algn="ctr">
              <a:defRPr/>
            </a:pP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85729"/>
            <a:ext cx="892971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dirty="0" smtClean="0"/>
              <a:t>…</a:t>
            </a:r>
            <a:r>
              <a:rPr lang="ru-RU" sz="5400" dirty="0" err="1" smtClean="0"/>
              <a:t>Муха-Цокотуха!...тебя</a:t>
            </a:r>
            <a:r>
              <a:rPr lang="ru-RU" sz="5400" dirty="0" smtClean="0"/>
              <a:t> с днем твоих именин.</a:t>
            </a:r>
          </a:p>
          <a:p>
            <a:pPr algn="ctr">
              <a:defRPr/>
            </a:pPr>
            <a:r>
              <a:rPr lang="ru-RU" sz="5400" dirty="0" smtClean="0"/>
              <a:t>…оставаться такой же… и … .Пусть у тебя будет много…друзей!</a:t>
            </a:r>
          </a:p>
          <a:p>
            <a:pPr algn="ctr">
              <a:defRPr/>
            </a:pPr>
            <a:r>
              <a:rPr lang="ru-RU" sz="5400" dirty="0" smtClean="0"/>
              <a:t>Ученики первого класса </a:t>
            </a:r>
          </a:p>
          <a:p>
            <a:pPr algn="ctr">
              <a:defRPr/>
            </a:pPr>
            <a:r>
              <a:rPr lang="ru-RU" sz="5400" smtClean="0"/>
              <a:t>школы</a:t>
            </a:r>
            <a:r>
              <a:rPr lang="ru-RU" sz="5400" dirty="0" smtClean="0"/>
              <a:t>… города….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Продолжи: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Сегодня  я узнал     </a:t>
            </a:r>
            <a:r>
              <a:rPr lang="ru-RU" dirty="0" smtClean="0"/>
              <a:t>__________ .</a:t>
            </a:r>
          </a:p>
          <a:p>
            <a:pPr>
              <a:buNone/>
            </a:pPr>
            <a:endParaRPr lang="ru-RU" dirty="0" smtClean="0"/>
          </a:p>
          <a:p>
            <a:r>
              <a:rPr lang="ru-RU" sz="4000" dirty="0" smtClean="0"/>
              <a:t>Было интересно __________ 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r>
              <a:rPr lang="ru-RU" sz="4000" dirty="0" smtClean="0"/>
              <a:t>Было трудно     ____________ 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571472" y="357166"/>
            <a:ext cx="7732798" cy="59547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14348" y="5572140"/>
            <a:ext cx="264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Спасибо</a:t>
            </a:r>
            <a:r>
              <a:rPr lang="ru-RU" sz="4400" dirty="0" smtClean="0"/>
              <a:t>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548680"/>
            <a:ext cx="66976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atin typeface="Verdana" pitchFamily="34" charset="0"/>
              </a:rPr>
              <a:t>Буква М и звуки</a:t>
            </a:r>
          </a:p>
          <a:p>
            <a:pPr algn="ctr">
              <a:defRPr/>
            </a:pPr>
            <a:r>
              <a:rPr lang="ru-RU" sz="5400" b="1" dirty="0" smtClean="0">
                <a:latin typeface="Verdana" pitchFamily="34" charset="0"/>
              </a:rPr>
              <a:t>          ,</a:t>
            </a:r>
          </a:p>
          <a:p>
            <a:pPr algn="ctr">
              <a:defRPr/>
            </a:pPr>
            <a:r>
              <a:rPr lang="ru-RU" sz="5400" b="1" dirty="0" smtClean="0">
                <a:latin typeface="Verdana" pitchFamily="34" charset="0"/>
              </a:rPr>
              <a:t> </a:t>
            </a:r>
            <a:r>
              <a:rPr lang="en-US" sz="5400" b="1" dirty="0" smtClean="0">
                <a:latin typeface="Verdana" pitchFamily="34" charset="0"/>
              </a:rPr>
              <a:t>[</a:t>
            </a:r>
            <a:r>
              <a:rPr lang="ru-RU" sz="5400" b="1" dirty="0" smtClean="0">
                <a:latin typeface="Verdana" pitchFamily="34" charset="0"/>
              </a:rPr>
              <a:t>м</a:t>
            </a:r>
            <a:r>
              <a:rPr lang="en-US" sz="5400" b="1" dirty="0" smtClean="0">
                <a:latin typeface="Verdana" pitchFamily="34" charset="0"/>
              </a:rPr>
              <a:t>]</a:t>
            </a:r>
            <a:r>
              <a:rPr lang="ru-RU" sz="5400" b="1" dirty="0" smtClean="0">
                <a:latin typeface="Verdana" pitchFamily="34" charset="0"/>
              </a:rPr>
              <a:t>,</a:t>
            </a:r>
            <a:r>
              <a:rPr lang="en-US" sz="5400" b="1" dirty="0" smtClean="0">
                <a:latin typeface="Verdana" pitchFamily="34" charset="0"/>
              </a:rPr>
              <a:t>[</a:t>
            </a:r>
            <a:r>
              <a:rPr lang="ru-RU" sz="5400" b="1" dirty="0" smtClean="0">
                <a:latin typeface="Verdana" pitchFamily="34" charset="0"/>
              </a:rPr>
              <a:t>м</a:t>
            </a:r>
            <a:r>
              <a:rPr lang="en-US" sz="5400" b="1" dirty="0" smtClean="0">
                <a:latin typeface="Verdana" pitchFamily="34" charset="0"/>
              </a:rPr>
              <a:t>]</a:t>
            </a:r>
            <a:r>
              <a:rPr lang="ru-RU" sz="5400" b="1" dirty="0" smtClean="0">
                <a:latin typeface="Verdana" pitchFamily="34" charset="0"/>
              </a:rPr>
              <a:t>, которые она обозначает.</a:t>
            </a:r>
            <a:endParaRPr lang="ru-RU" sz="5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4282" y="4049689"/>
            <a:ext cx="3024336" cy="2808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ки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72590" cy="2398960"/>
          </a:xfrm>
          <a:prstGeom prst="rect">
            <a:avLst/>
          </a:prstGeom>
          <a:noFill/>
        </p:spPr>
      </p:pic>
      <p:pic>
        <p:nvPicPr>
          <p:cNvPr id="1027" name="Picture 3" descr="C:\Users\1\Desktop\ко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3707904" cy="2317440"/>
          </a:xfrm>
          <a:prstGeom prst="rect">
            <a:avLst/>
          </a:prstGeom>
          <a:noFill/>
        </p:spPr>
      </p:pic>
      <p:pic>
        <p:nvPicPr>
          <p:cNvPr id="1028" name="Picture 4" descr="C:\Users\1\Desktop\мух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53136"/>
            <a:ext cx="3635896" cy="2204864"/>
          </a:xfrm>
          <a:prstGeom prst="rect">
            <a:avLst/>
          </a:prstGeom>
          <a:noFill/>
        </p:spPr>
      </p:pic>
      <p:pic>
        <p:nvPicPr>
          <p:cNvPr id="1029" name="Picture 5" descr="C:\Users\1\Desktop\мед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0"/>
            <a:ext cx="3851920" cy="2328025"/>
          </a:xfrm>
          <a:prstGeom prst="rect">
            <a:avLst/>
          </a:prstGeom>
          <a:noFill/>
        </p:spPr>
      </p:pic>
      <p:pic>
        <p:nvPicPr>
          <p:cNvPr id="1030" name="Picture 6" descr="C:\Users\1\Desktop\дорога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79570" y="2276872"/>
            <a:ext cx="3864430" cy="2232248"/>
          </a:xfrm>
          <a:prstGeom prst="rect">
            <a:avLst/>
          </a:prstGeom>
          <a:noFill/>
        </p:spPr>
      </p:pic>
      <p:pic>
        <p:nvPicPr>
          <p:cNvPr id="1032" name="Picture 8" descr="C:\Users\1\Desktop\дерево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6643" y="4509120"/>
            <a:ext cx="3847356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м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эт3к\Desktop\мух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57166"/>
            <a:ext cx="6357982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099030" cy="557748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8000" dirty="0" smtClean="0">
                <a:cs typeface="Aharoni" pitchFamily="2" charset="-79"/>
              </a:rPr>
              <a:t>мо  </a:t>
            </a:r>
            <a:r>
              <a:rPr lang="ru-RU" sz="8000" dirty="0" err="1" smtClean="0">
                <a:cs typeface="Aharoni" pitchFamily="2" charset="-79"/>
              </a:rPr>
              <a:t>ма</a:t>
            </a:r>
            <a:r>
              <a:rPr lang="ru-RU" sz="8000" dirty="0" smtClean="0">
                <a:cs typeface="Aharoni" pitchFamily="2" charset="-79"/>
              </a:rPr>
              <a:t>   ми  </a:t>
            </a:r>
          </a:p>
          <a:p>
            <a:pPr>
              <a:spcBef>
                <a:spcPts val="0"/>
              </a:spcBef>
              <a:buNone/>
            </a:pPr>
            <a:r>
              <a:rPr lang="ru-RU" sz="8000" dirty="0" smtClean="0">
                <a:cs typeface="Aharoni" pitchFamily="2" charset="-79"/>
              </a:rPr>
              <a:t>мы  </a:t>
            </a:r>
            <a:r>
              <a:rPr lang="ru-RU" sz="8000" dirty="0" err="1" smtClean="0">
                <a:cs typeface="Aharoni" pitchFamily="2" charset="-79"/>
              </a:rPr>
              <a:t>ме</a:t>
            </a:r>
            <a:r>
              <a:rPr lang="ru-RU" sz="8000" dirty="0" smtClean="0">
                <a:cs typeface="Aharoni" pitchFamily="2" charset="-79"/>
              </a:rPr>
              <a:t>   </a:t>
            </a:r>
            <a:r>
              <a:rPr lang="ru-RU" sz="8000" dirty="0" err="1" smtClean="0">
                <a:cs typeface="Aharoni" pitchFamily="2" charset="-79"/>
              </a:rPr>
              <a:t>му</a:t>
            </a:r>
            <a:endParaRPr lang="ru-RU" sz="8000" dirty="0" smtClean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6600" dirty="0" smtClean="0">
                <a:cs typeface="Aharoni" pitchFamily="2" charset="-79"/>
              </a:rPr>
              <a:t>              </a:t>
            </a:r>
            <a:r>
              <a:rPr lang="ru-RU" sz="6600" dirty="0" err="1" smtClean="0">
                <a:cs typeface="Aharoni" pitchFamily="2" charset="-79"/>
              </a:rPr>
              <a:t>ма</a:t>
            </a:r>
            <a:endParaRPr lang="ru-RU" sz="6600" dirty="0" smtClean="0">
              <a:cs typeface="Aharoni" pitchFamily="2" charset="-79"/>
            </a:endParaRPr>
          </a:p>
          <a:p>
            <a:pPr>
              <a:spcBef>
                <a:spcPts val="0"/>
              </a:spcBef>
              <a:buNone/>
            </a:pPr>
            <a:r>
              <a:rPr lang="ru-RU" sz="6600" dirty="0" smtClean="0">
                <a:cs typeface="Aharoni" pitchFamily="2" charset="-79"/>
              </a:rPr>
              <a:t>              мо</a:t>
            </a:r>
          </a:p>
          <a:p>
            <a:pPr>
              <a:spcBef>
                <a:spcPts val="0"/>
              </a:spcBef>
              <a:buNone/>
            </a:pPr>
            <a:r>
              <a:rPr lang="ru-RU" sz="6600" dirty="0" smtClean="0">
                <a:cs typeface="Aharoni" pitchFamily="2" charset="-79"/>
              </a:rPr>
              <a:t>   к         </a:t>
            </a:r>
            <a:r>
              <a:rPr lang="ru-RU" sz="6600" dirty="0" err="1" smtClean="0">
                <a:cs typeface="Aharoni" pitchFamily="2" charset="-79"/>
              </a:rPr>
              <a:t>му</a:t>
            </a:r>
            <a:endParaRPr lang="ru-RU" sz="6600" dirty="0" smtClean="0">
              <a:cs typeface="Aharoni" pitchFamily="2" charset="-79"/>
            </a:endParaRPr>
          </a:p>
          <a:p>
            <a:pPr>
              <a:spcBef>
                <a:spcPts val="0"/>
              </a:spcBef>
              <a:buNone/>
            </a:pPr>
            <a:r>
              <a:rPr lang="ru-RU" sz="6600" dirty="0" smtClean="0">
                <a:cs typeface="Aharoni" pitchFamily="2" charset="-79"/>
              </a:rPr>
              <a:t>              мы</a:t>
            </a:r>
          </a:p>
          <a:p>
            <a:pPr>
              <a:spcBef>
                <a:spcPts val="0"/>
              </a:spcBef>
              <a:buNone/>
            </a:pPr>
            <a:r>
              <a:rPr lang="ru-RU" sz="6600" dirty="0" smtClean="0">
                <a:cs typeface="Aharoni" pitchFamily="2" charset="-79"/>
              </a:rPr>
              <a:t>              ми </a:t>
            </a:r>
          </a:p>
          <a:p>
            <a:pPr>
              <a:spcBef>
                <a:spcPts val="0"/>
              </a:spcBef>
              <a:buNone/>
            </a:pPr>
            <a:r>
              <a:rPr lang="ru-RU" sz="6600" dirty="0" smtClean="0">
                <a:cs typeface="Aharoni" pitchFamily="2" charset="-79"/>
              </a:rPr>
              <a:t>               </a:t>
            </a:r>
            <a:r>
              <a:rPr lang="ru-RU" sz="6600" dirty="0" err="1" smtClean="0">
                <a:cs typeface="Aharoni" pitchFamily="2" charset="-79"/>
              </a:rPr>
              <a:t>ме</a:t>
            </a:r>
            <a:endParaRPr lang="ru-RU" sz="6600" dirty="0" smtClean="0">
              <a:cs typeface="Aharoni" pitchFamily="2" charset="-79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2339752" y="1454046"/>
            <a:ext cx="868143" cy="15429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267744" y="34290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555776" y="2518348"/>
            <a:ext cx="577168" cy="694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267744" y="3573016"/>
            <a:ext cx="864096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2411760" y="3429000"/>
            <a:ext cx="72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2411760" y="3284984"/>
            <a:ext cx="72008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979712" y="3717032"/>
            <a:ext cx="1274440" cy="2426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6600" dirty="0" smtClean="0">
                <a:cs typeface="Aharoni" pitchFamily="2" charset="-79"/>
              </a:rPr>
              <a:t>              </a:t>
            </a:r>
            <a:r>
              <a:rPr lang="ru-RU" sz="6600" dirty="0" err="1" smtClean="0">
                <a:cs typeface="Aharoni" pitchFamily="2" charset="-79"/>
              </a:rPr>
              <a:t>ма</a:t>
            </a:r>
            <a:endParaRPr lang="ru-RU" sz="6600" dirty="0" smtClean="0">
              <a:cs typeface="Aharoni" pitchFamily="2" charset="-79"/>
            </a:endParaRPr>
          </a:p>
          <a:p>
            <a:pPr>
              <a:spcBef>
                <a:spcPts val="0"/>
              </a:spcBef>
              <a:buNone/>
            </a:pPr>
            <a:r>
              <a:rPr lang="ru-RU" sz="6600" dirty="0" smtClean="0">
                <a:cs typeface="Aharoni" pitchFamily="2" charset="-79"/>
              </a:rPr>
              <a:t>              мо</a:t>
            </a:r>
          </a:p>
          <a:p>
            <a:pPr>
              <a:spcBef>
                <a:spcPts val="0"/>
              </a:spcBef>
              <a:buNone/>
            </a:pPr>
            <a:r>
              <a:rPr lang="ru-RU" sz="6600" dirty="0" smtClean="0">
                <a:cs typeface="Aharoni" pitchFamily="2" charset="-79"/>
              </a:rPr>
              <a:t>              </a:t>
            </a:r>
            <a:r>
              <a:rPr lang="ru-RU" sz="6600" dirty="0" err="1" smtClean="0">
                <a:cs typeface="Aharoni" pitchFamily="2" charset="-79"/>
              </a:rPr>
              <a:t>му</a:t>
            </a:r>
            <a:r>
              <a:rPr lang="ru-RU" sz="6600" dirty="0" smtClean="0">
                <a:solidFill>
                  <a:srgbClr val="FF0000"/>
                </a:solidFill>
                <a:cs typeface="Aharoni" pitchFamily="2" charset="-79"/>
              </a:rPr>
              <a:t>     </a:t>
            </a:r>
            <a:r>
              <a:rPr lang="ru-RU" sz="6600" dirty="0" smtClean="0">
                <a:cs typeface="Aharoni" pitchFamily="2" charset="-79"/>
              </a:rPr>
              <a:t>    </a:t>
            </a:r>
            <a:r>
              <a:rPr lang="ru-RU" sz="6600" dirty="0" err="1" smtClean="0">
                <a:cs typeface="Aharoni" pitchFamily="2" charset="-79"/>
              </a:rPr>
              <a:t>пр</a:t>
            </a:r>
            <a:endParaRPr lang="ru-RU" sz="6600" dirty="0" smtClean="0">
              <a:cs typeface="Aharoni" pitchFamily="2" charset="-79"/>
            </a:endParaRPr>
          </a:p>
          <a:p>
            <a:pPr>
              <a:spcBef>
                <a:spcPts val="0"/>
              </a:spcBef>
              <a:buNone/>
            </a:pPr>
            <a:r>
              <a:rPr lang="ru-RU" sz="6600" dirty="0" smtClean="0">
                <a:cs typeface="Aharoni" pitchFamily="2" charset="-79"/>
              </a:rPr>
              <a:t>              мы</a:t>
            </a:r>
          </a:p>
          <a:p>
            <a:pPr>
              <a:spcBef>
                <a:spcPts val="0"/>
              </a:spcBef>
              <a:buNone/>
            </a:pPr>
            <a:r>
              <a:rPr lang="ru-RU" sz="6600" dirty="0" smtClean="0">
                <a:cs typeface="Aharoni" pitchFamily="2" charset="-79"/>
              </a:rPr>
              <a:t>              ми</a:t>
            </a:r>
          </a:p>
          <a:p>
            <a:pPr>
              <a:spcBef>
                <a:spcPts val="0"/>
              </a:spcBef>
              <a:buNone/>
            </a:pPr>
            <a:r>
              <a:rPr lang="ru-RU" sz="6600" dirty="0" smtClean="0">
                <a:cs typeface="Aharoni" pitchFamily="2" charset="-79"/>
              </a:rPr>
              <a:t>              </a:t>
            </a:r>
            <a:r>
              <a:rPr lang="ru-RU" sz="6600" dirty="0" err="1" smtClean="0">
                <a:cs typeface="Aharoni" pitchFamily="2" charset="-79"/>
              </a:rPr>
              <a:t>ме</a:t>
            </a:r>
            <a:r>
              <a:rPr lang="ru-RU" sz="6600" dirty="0" smtClean="0">
                <a:cs typeface="Aharoni" pitchFamily="2" charset="-79"/>
              </a:rPr>
              <a:t> 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139952" y="1340768"/>
            <a:ext cx="158417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067944" y="2276872"/>
            <a:ext cx="151216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995936" y="3212976"/>
            <a:ext cx="144016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4211960" y="3573016"/>
            <a:ext cx="144016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4067944" y="3429000"/>
            <a:ext cx="180020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4211960" y="3717032"/>
            <a:ext cx="1656184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1137</TotalTime>
  <Words>123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 стране АБВГДЕЙКА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Продолжи: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Прохоренко</dc:creator>
  <cp:lastModifiedBy>1</cp:lastModifiedBy>
  <cp:revision>117</cp:revision>
  <dcterms:created xsi:type="dcterms:W3CDTF">2012-11-05T08:30:09Z</dcterms:created>
  <dcterms:modified xsi:type="dcterms:W3CDTF">2023-04-22T16:51:22Z</dcterms:modified>
</cp:coreProperties>
</file>