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0" r:id="rId24"/>
    <p:sldId id="279" r:id="rId25"/>
    <p:sldId id="281" r:id="rId26"/>
    <p:sldId id="282" r:id="rId27"/>
    <p:sldId id="283" r:id="rId28"/>
    <p:sldId id="284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108" y="-8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24364" y="1514765"/>
            <a:ext cx="8361229" cy="3989570"/>
          </a:xfrm>
        </p:spPr>
        <p:txBody>
          <a:bodyPr/>
          <a:lstStyle/>
          <a:p>
            <a:r>
              <a:rPr lang="ru-RU" b="1" dirty="0" smtClean="0"/>
              <a:t>Виртуальная Экскурсия по Тверскому бульвару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21997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658" y="279400"/>
            <a:ext cx="9601200" cy="1485900"/>
          </a:xfrm>
        </p:spPr>
        <p:txBody>
          <a:bodyPr>
            <a:noAutofit/>
          </a:bodyPr>
          <a:lstStyle/>
          <a:p>
            <a:r>
              <a:rPr lang="ru-RU" sz="3200" dirty="0"/>
              <a:t>Петр Андреевич </a:t>
            </a:r>
            <a:r>
              <a:rPr lang="ru-RU" sz="3200" dirty="0" err="1"/>
              <a:t>Йогель</a:t>
            </a:r>
            <a:r>
              <a:rPr lang="ru-RU" sz="3200" dirty="0"/>
              <a:t> (1768-1855) - тот самый легендарный московский танцмейстер, у которого учились танцевать дворянские дети нескольких поколений, в том числе и Пушкин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4574" y="2570872"/>
            <a:ext cx="3389396" cy="32852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877" y="2223431"/>
            <a:ext cx="3756552" cy="41384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82115" y="2223430"/>
            <a:ext cx="3072462" cy="398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06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606509" y="233218"/>
            <a:ext cx="9601200" cy="644236"/>
          </a:xfrm>
        </p:spPr>
        <p:txBody>
          <a:bodyPr>
            <a:noAutofit/>
          </a:bodyPr>
          <a:lstStyle/>
          <a:p>
            <a:pPr algn="ctr"/>
            <a:r>
              <a:rPr lang="ru-RU" dirty="0"/>
              <a:t>Тверской бульвар дом </a:t>
            </a:r>
            <a:r>
              <a:rPr lang="ru-RU" dirty="0" smtClean="0"/>
              <a:t>20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9689" y="1087654"/>
            <a:ext cx="8161420" cy="543958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53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0448" y="214745"/>
            <a:ext cx="9601200" cy="2842492"/>
          </a:xfrm>
        </p:spPr>
        <p:txBody>
          <a:bodyPr>
            <a:noAutofit/>
          </a:bodyPr>
          <a:lstStyle/>
          <a:p>
            <a:pPr algn="ctr"/>
            <a:r>
              <a:rPr lang="ru-RU" sz="3600" dirty="0"/>
              <a:t>Тверской бульвар дом 1</a:t>
            </a:r>
            <a:r>
              <a:rPr lang="ru-RU" sz="3600" dirty="0" smtClean="0"/>
              <a:t>8 </a:t>
            </a:r>
            <a:r>
              <a:rPr lang="ru-RU" sz="3600" dirty="0"/>
              <a:t>начал свою биографию в 1834 году как образец классицизма, а затем, в начале </a:t>
            </a:r>
            <a:r>
              <a:rPr lang="ru-RU" sz="3600" dirty="0" smtClean="0"/>
              <a:t>20-го </a:t>
            </a:r>
            <a:r>
              <a:rPr lang="ru-RU" sz="3600" dirty="0"/>
              <a:t>века был реконструирован и приобрёл </a:t>
            </a:r>
            <a:r>
              <a:rPr lang="ru-RU" sz="4000" dirty="0" smtClean="0"/>
              <a:t>явные </a:t>
            </a:r>
            <a:r>
              <a:rPr lang="ru-RU" sz="4000" dirty="0"/>
              <a:t>черты модерна.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910" y="2972391"/>
            <a:ext cx="5134781" cy="3423187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4404" y="2972391"/>
            <a:ext cx="2463800" cy="36966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4817" y="2972391"/>
            <a:ext cx="2359183" cy="31513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18204" y="6211608"/>
            <a:ext cx="3172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Фёдор</a:t>
            </a:r>
            <a:r>
              <a:rPr lang="ru-RU" sz="2000" dirty="0" smtClean="0"/>
              <a:t> Осипович </a:t>
            </a:r>
            <a:r>
              <a:rPr lang="ru-RU" sz="2000" dirty="0" err="1" smtClean="0"/>
              <a:t>Шехтель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5394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13345" y="260928"/>
            <a:ext cx="9601200" cy="625764"/>
          </a:xfrm>
        </p:spPr>
        <p:txBody>
          <a:bodyPr>
            <a:noAutofit/>
          </a:bodyPr>
          <a:lstStyle/>
          <a:p>
            <a:r>
              <a:rPr lang="ru-RU" dirty="0"/>
              <a:t>Тверской бульвар дом </a:t>
            </a:r>
            <a:r>
              <a:rPr lang="ru-RU" dirty="0" smtClean="0"/>
              <a:t>14 и дом 16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334369" y="991552"/>
            <a:ext cx="4443984" cy="2040852"/>
          </a:xfrm>
        </p:spPr>
        <p:txBody>
          <a:bodyPr/>
          <a:lstStyle/>
          <a:p>
            <a:pPr algn="ctr"/>
            <a:r>
              <a:rPr lang="ru-RU" sz="1600" b="1" dirty="0" smtClean="0"/>
              <a:t>Тверской </a:t>
            </a:r>
            <a:r>
              <a:rPr lang="ru-RU" sz="1600" b="1" dirty="0"/>
              <a:t>б</a:t>
            </a:r>
            <a:r>
              <a:rPr lang="ru-RU" sz="1600" b="1" dirty="0" smtClean="0"/>
              <a:t>ульвар дом 14</a:t>
            </a:r>
          </a:p>
          <a:p>
            <a:r>
              <a:rPr lang="ru-RU" sz="1600" dirty="0" smtClean="0"/>
              <a:t>В </a:t>
            </a:r>
            <a:r>
              <a:rPr lang="ru-RU" sz="1600" dirty="0"/>
              <a:t>1924 г. трехкомнатную квартиру в полуподвальном этаже одного из строений дома получил писатель и переводчик Всеволод </a:t>
            </a:r>
            <a:r>
              <a:rPr lang="ru-RU" sz="1600" dirty="0" smtClean="0"/>
              <a:t>Иванов.</a:t>
            </a:r>
          </a:p>
          <a:p>
            <a:r>
              <a:rPr lang="ru-RU" sz="1600" dirty="0"/>
              <a:t>В 1930-м в одной из квартир поселился актёр и художественный руководитель </a:t>
            </a:r>
            <a:r>
              <a:rPr lang="ru-RU" sz="1600" dirty="0" smtClean="0"/>
              <a:t>Московского камерного еврейского театра Соломон </a:t>
            </a:r>
            <a:r>
              <a:rPr lang="ru-RU" sz="1600" dirty="0"/>
              <a:t>Михоэлс.</a:t>
            </a:r>
            <a:endParaRPr lang="ru-RU" sz="1600" dirty="0" smtClean="0"/>
          </a:p>
          <a:p>
            <a:endParaRPr lang="ru-RU" sz="800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7273158" y="991552"/>
            <a:ext cx="4443984" cy="1717579"/>
          </a:xfrm>
        </p:spPr>
        <p:txBody>
          <a:bodyPr/>
          <a:lstStyle/>
          <a:p>
            <a:pPr algn="ctr"/>
            <a:r>
              <a:rPr lang="ru-RU" sz="1600" b="1" dirty="0" smtClean="0"/>
              <a:t>Тверской бульвар дом 16</a:t>
            </a:r>
          </a:p>
          <a:p>
            <a:r>
              <a:rPr lang="ru-RU" sz="1600" dirty="0"/>
              <a:t>Самым известным жильцом его был Б. Н. Чичерин –  тамбовский помещик, политический деятель, московский городской голова в 1880-х гг. (а тогда студент Московского университета, потом историк, профессор). Он оставил интереснейшие воспоминания о Москве середины XIX в. </a:t>
            </a:r>
            <a:endParaRPr lang="ru-RU" sz="1000" b="1" dirty="0" smtClean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3552" y="3137264"/>
            <a:ext cx="4153975" cy="3496755"/>
          </a:xfrm>
          <a:prstGeom prst="rect">
            <a:avLst/>
          </a:prstGeom>
        </p:spPr>
      </p:pic>
      <p:pic>
        <p:nvPicPr>
          <p:cNvPr id="15" name="Объект 14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020" y="3137264"/>
            <a:ext cx="5189714" cy="345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45491" y="214745"/>
            <a:ext cx="9601200" cy="1189181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dirty="0" smtClean="0"/>
              <a:t>Дуб, который рос в зоне разбивки бульвара в </a:t>
            </a:r>
            <a:r>
              <a:rPr lang="en-US" sz="2000" dirty="0" smtClean="0"/>
              <a:t>XVIII </a:t>
            </a:r>
            <a:r>
              <a:rPr lang="ru-RU" sz="2000" dirty="0" smtClean="0"/>
              <a:t>веке и к тому времени уже много лет радовал глаз жителей города, хотя и не был еще таким великаном, как теперь, гармонично вписался в общий ансамбль.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71599" y="1608762"/>
            <a:ext cx="3634509" cy="4846012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5382" y="1616365"/>
            <a:ext cx="3888509" cy="493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9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0607" y="251690"/>
            <a:ext cx="9601200" cy="10783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>Тверской бульвар</a:t>
            </a:r>
            <a:br>
              <a:rPr lang="ru-RU" sz="4000" dirty="0" smtClean="0"/>
            </a:br>
            <a:r>
              <a:rPr lang="ru-RU" sz="4000" dirty="0" smtClean="0"/>
              <a:t>Бывшие </a:t>
            </a:r>
            <a:r>
              <a:rPr lang="ru-RU" sz="4000" dirty="0"/>
              <a:t>доходные дома №</a:t>
            </a:r>
            <a:r>
              <a:rPr lang="ru-RU" sz="4000" dirty="0" smtClean="0"/>
              <a:t>12, №10 </a:t>
            </a:r>
            <a:r>
              <a:rPr lang="ru-RU" sz="4000" dirty="0"/>
              <a:t>и №8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19"/>
          <a:stretch/>
        </p:blipFill>
        <p:spPr>
          <a:xfrm>
            <a:off x="854752" y="1537653"/>
            <a:ext cx="3292375" cy="409653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6441" y="2955785"/>
            <a:ext cx="4018578" cy="26783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39154" y="1537653"/>
            <a:ext cx="3072398" cy="40965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30607" y="5915813"/>
            <a:ext cx="1491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Дом №12</a:t>
            </a:r>
            <a:endParaRPr lang="ru-RU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375563" y="5915813"/>
            <a:ext cx="1558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Дом № 10</a:t>
            </a:r>
            <a:endParaRPr lang="ru-RU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9381894" y="5915813"/>
            <a:ext cx="1386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Дом № 8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94035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6763" y="205509"/>
            <a:ext cx="10926618" cy="57958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Тверской бульвар дом 6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35" b="-452"/>
          <a:stretch/>
        </p:blipFill>
        <p:spPr>
          <a:xfrm>
            <a:off x="5563926" y="1948873"/>
            <a:ext cx="5630546" cy="46920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8218" y="785091"/>
            <a:ext cx="111575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Бывший доходный дом Петербургского страхового общества </a:t>
            </a:r>
            <a:r>
              <a:rPr lang="ru-RU" sz="2000" dirty="0" smtClean="0"/>
              <a:t> </a:t>
            </a:r>
            <a:r>
              <a:rPr lang="ru-RU" sz="2000" dirty="0"/>
              <a:t>специалисты отмечают как интересный памятник московского модерна сильно </a:t>
            </a:r>
            <a:r>
              <a:rPr lang="ru-RU" sz="2000" dirty="0" smtClean="0"/>
              <a:t>перестроенный в середине 1920 годов </a:t>
            </a:r>
            <a:r>
              <a:rPr lang="ru-RU" sz="2000" dirty="0"/>
              <a:t>для нужд ТАСС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108" y="1948873"/>
            <a:ext cx="3829838" cy="2336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763" y="4433792"/>
            <a:ext cx="2296968" cy="23122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03731" y="5717615"/>
            <a:ext cx="21641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Александр </a:t>
            </a:r>
            <a:r>
              <a:rPr lang="ru-RU" dirty="0" smtClean="0"/>
              <a:t>Устинович</a:t>
            </a:r>
          </a:p>
          <a:p>
            <a:r>
              <a:rPr lang="ru-RU" dirty="0" smtClean="0"/>
              <a:t> </a:t>
            </a:r>
            <a:r>
              <a:rPr lang="ru-RU" dirty="0"/>
              <a:t>Зеленко</a:t>
            </a:r>
          </a:p>
        </p:txBody>
      </p:sp>
    </p:spTree>
    <p:extLst>
      <p:ext uri="{BB962C8B-B14F-4D97-AF65-F5344CB8AC3E}">
        <p14:creationId xmlns:p14="http://schemas.microsoft.com/office/powerpoint/2010/main" val="1549433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0621" y="193162"/>
            <a:ext cx="9601200" cy="12296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Тверской бульвар дом </a:t>
            </a:r>
            <a:r>
              <a:rPr lang="ru-RU" dirty="0" smtClean="0"/>
              <a:t>2</a:t>
            </a:r>
            <a:br>
              <a:rPr lang="ru-RU" dirty="0" smtClean="0"/>
            </a:br>
            <a:r>
              <a:rPr lang="ru-RU" dirty="0"/>
              <a:t>новое здание </a:t>
            </a:r>
            <a:r>
              <a:rPr lang="ru-RU" dirty="0" smtClean="0"/>
              <a:t>информационного </a:t>
            </a:r>
            <a:r>
              <a:rPr lang="ru-RU" dirty="0"/>
              <a:t>агентства ИТАР-ТАСС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3638" y="2300842"/>
            <a:ext cx="2984500" cy="24039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926" y="1965514"/>
            <a:ext cx="5966691" cy="47435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7530" y="1965514"/>
            <a:ext cx="2964291" cy="34072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307530" y="5573611"/>
            <a:ext cx="3026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Виктор Сергеевич Егерев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236064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15"/>
          <p:cNvSpPr>
            <a:spLocks noGrp="1"/>
          </p:cNvSpPr>
          <p:nvPr>
            <p:ph type="body" idx="1"/>
          </p:nvPr>
        </p:nvSpPr>
        <p:spPr>
          <a:xfrm>
            <a:off x="956962" y="244210"/>
            <a:ext cx="4443984" cy="790263"/>
          </a:xfrm>
        </p:spPr>
        <p:txBody>
          <a:bodyPr/>
          <a:lstStyle/>
          <a:p>
            <a:r>
              <a:rPr lang="ru-RU" sz="1800" dirty="0"/>
              <a:t>Ц</a:t>
            </a:r>
            <a:r>
              <a:rPr lang="ru-RU" sz="1800" dirty="0" smtClean="0"/>
              <a:t>ерковь </a:t>
            </a:r>
            <a:r>
              <a:rPr lang="ru-RU" sz="1800" dirty="0"/>
              <a:t>Большое </a:t>
            </a:r>
            <a:r>
              <a:rPr lang="ru-RU" sz="1800" dirty="0" smtClean="0"/>
              <a:t>Вознесенье </a:t>
            </a:r>
            <a:r>
              <a:rPr lang="ru-RU" sz="1800" dirty="0"/>
              <a:t>в </a:t>
            </a:r>
            <a:r>
              <a:rPr lang="ru-RU" sz="1800" dirty="0" smtClean="0"/>
              <a:t>которой </a:t>
            </a:r>
            <a:r>
              <a:rPr lang="ru-RU" sz="1800" dirty="0"/>
              <a:t>18 февраля 1831 года венчались А.С, Пушкин и Н.Н. Гончарова. </a:t>
            </a:r>
            <a:endParaRPr lang="ru-RU" sz="105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919" y="1246909"/>
            <a:ext cx="4480834" cy="3907180"/>
          </a:xfrm>
          <a:prstGeom prst="rect">
            <a:avLst/>
          </a:prstGeom>
        </p:spPr>
      </p:pic>
      <p:sp>
        <p:nvSpPr>
          <p:cNvPr id="17" name="Текст 16"/>
          <p:cNvSpPr>
            <a:spLocks noGrp="1"/>
          </p:cNvSpPr>
          <p:nvPr>
            <p:ph type="body" sz="quarter" idx="3"/>
          </p:nvPr>
        </p:nvSpPr>
        <p:spPr>
          <a:xfrm>
            <a:off x="6220725" y="244210"/>
            <a:ext cx="5417604" cy="1002699"/>
          </a:xfrm>
        </p:spPr>
        <p:txBody>
          <a:bodyPr/>
          <a:lstStyle/>
          <a:p>
            <a:r>
              <a:rPr lang="ru-RU" sz="1800" dirty="0" smtClean="0"/>
              <a:t>Маленькие </a:t>
            </a:r>
            <a:r>
              <a:rPr lang="ru-RU" sz="1800" dirty="0"/>
              <a:t>фигурки поэта и Натали стоят под сводом круглой </a:t>
            </a:r>
            <a:r>
              <a:rPr lang="ru-RU" sz="1800" dirty="0" smtClean="0"/>
              <a:t>беседки. </a:t>
            </a:r>
            <a:r>
              <a:rPr lang="ru-RU" sz="1800" dirty="0"/>
              <a:t>Фонтан посвящён этой супружеской паре и открыт 6 июня 1999 года к 200-летию поэта.</a:t>
            </a:r>
            <a:endParaRPr lang="ru-RU" sz="1400" dirty="0"/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6805" y="1246909"/>
            <a:ext cx="3865443" cy="257825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5182" y="3951062"/>
            <a:ext cx="4128687" cy="275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307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6253" y="260927"/>
            <a:ext cx="10044547" cy="1485900"/>
          </a:xfrm>
        </p:spPr>
        <p:txBody>
          <a:bodyPr/>
          <a:lstStyle/>
          <a:p>
            <a:pPr algn="ctr"/>
            <a:r>
              <a:rPr lang="ru-RU" dirty="0" smtClean="0"/>
              <a:t>Памятник </a:t>
            </a:r>
            <a:r>
              <a:rPr lang="ru-RU" dirty="0"/>
              <a:t>Клименту Аркадьевичу Тимирязеву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930" y="1746827"/>
            <a:ext cx="7388506" cy="48083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3045" y="1746827"/>
            <a:ext cx="3183464" cy="25467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88218" y="4461163"/>
            <a:ext cx="3535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Сергей Дмитриевич Меркулов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089979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4727" y="399473"/>
            <a:ext cx="9601200" cy="884382"/>
          </a:xfrm>
        </p:spPr>
        <p:txBody>
          <a:bodyPr/>
          <a:lstStyle/>
          <a:p>
            <a:pPr algn="ctr"/>
            <a:r>
              <a:rPr lang="ru-RU" dirty="0"/>
              <a:t>Белый Царев город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405" y="1865746"/>
            <a:ext cx="4999758" cy="36967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7963" y="1841409"/>
            <a:ext cx="4750376" cy="372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0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205509"/>
            <a:ext cx="9601200" cy="59805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Тверской бульвар дом </a:t>
            </a:r>
            <a:r>
              <a:rPr lang="ru-RU" dirty="0" smtClean="0"/>
              <a:t>3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053" y="983671"/>
            <a:ext cx="6329990" cy="35606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384" y="3450937"/>
            <a:ext cx="4674778" cy="318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9646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7855" y="187036"/>
            <a:ext cx="9601200" cy="61652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Тверской бульвар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31105" y="1188904"/>
            <a:ext cx="4443984" cy="430045"/>
          </a:xfrm>
        </p:spPr>
        <p:txBody>
          <a:bodyPr/>
          <a:lstStyle/>
          <a:p>
            <a:pPr algn="ctr"/>
            <a:r>
              <a:rPr lang="ru-RU" dirty="0" smtClean="0"/>
              <a:t>Дом №7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713" y="1939636"/>
            <a:ext cx="5496621" cy="3650673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774396" y="1156577"/>
            <a:ext cx="4443984" cy="430045"/>
          </a:xfrm>
        </p:spPr>
        <p:txBody>
          <a:bodyPr/>
          <a:lstStyle/>
          <a:p>
            <a:pPr algn="ctr"/>
            <a:r>
              <a:rPr lang="ru-RU" dirty="0" smtClean="0"/>
              <a:t>Дом №9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7183" y="1939636"/>
            <a:ext cx="5469172" cy="365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757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8691" y="270163"/>
            <a:ext cx="9601200" cy="6257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Тверской бульвар дом </a:t>
            </a:r>
            <a:r>
              <a:rPr lang="ru-RU" dirty="0" smtClean="0"/>
              <a:t>11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9019" y="3600740"/>
            <a:ext cx="4608945" cy="307263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056" y="1615817"/>
            <a:ext cx="5985162" cy="39698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123" y="1089967"/>
            <a:ext cx="1733406" cy="23167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222509" y="1089967"/>
            <a:ext cx="27706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Мария </a:t>
            </a:r>
            <a:r>
              <a:rPr lang="ru-RU" sz="2400" dirty="0" smtClean="0"/>
              <a:t>Николаевна</a:t>
            </a:r>
          </a:p>
          <a:p>
            <a:r>
              <a:rPr lang="ru-RU" sz="2400" dirty="0" smtClean="0"/>
              <a:t> </a:t>
            </a:r>
            <a:r>
              <a:rPr lang="ru-RU" sz="2400" dirty="0"/>
              <a:t>Ермолова</a:t>
            </a:r>
          </a:p>
        </p:txBody>
      </p:sp>
    </p:spTree>
    <p:extLst>
      <p:ext uri="{BB962C8B-B14F-4D97-AF65-F5344CB8AC3E}">
        <p14:creationId xmlns:p14="http://schemas.microsoft.com/office/powerpoint/2010/main" val="2750745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7690" y="190741"/>
            <a:ext cx="9601200" cy="10783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>Тверской бульвар</a:t>
            </a:r>
            <a:br>
              <a:rPr lang="ru-RU" sz="4000" dirty="0" smtClean="0"/>
            </a:br>
            <a:r>
              <a:rPr lang="ru-RU" sz="4000" dirty="0" smtClean="0"/>
              <a:t>дома </a:t>
            </a:r>
            <a:r>
              <a:rPr lang="ru-RU" sz="4000" dirty="0"/>
              <a:t>№</a:t>
            </a:r>
            <a:r>
              <a:rPr lang="ru-RU" sz="4000" dirty="0" smtClean="0"/>
              <a:t>13, №15 </a:t>
            </a:r>
            <a:r>
              <a:rPr lang="ru-RU" sz="4000" dirty="0"/>
              <a:t>и </a:t>
            </a:r>
            <a:r>
              <a:rPr lang="ru-RU" sz="4000" dirty="0" smtClean="0"/>
              <a:t>№17 </a:t>
            </a:r>
            <a:endParaRPr lang="ru-RU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1713735" y="4241557"/>
            <a:ext cx="1488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Дом №13</a:t>
            </a:r>
            <a:endParaRPr lang="ru-RU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616441" y="6262322"/>
            <a:ext cx="1563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Дом № 15</a:t>
            </a:r>
            <a:endParaRPr lang="ru-RU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9594424" y="4241557"/>
            <a:ext cx="1386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Дом № 8</a:t>
            </a:r>
            <a:endParaRPr lang="ru-RU" sz="24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7490" y="3287003"/>
            <a:ext cx="4361600" cy="2975319"/>
          </a:xfrm>
          <a:prstGeom prst="rect">
            <a:avLst/>
          </a:prstGeom>
        </p:spPr>
      </p:pic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016" y="1448671"/>
            <a:ext cx="4448175" cy="2613302"/>
          </a:xfrm>
          <a:prstGeom prst="rect">
            <a:avLst/>
          </a:prstGeom>
        </p:spPr>
      </p:pic>
      <p:pic>
        <p:nvPicPr>
          <p:cNvPr id="15" name="Объект 14"/>
          <p:cNvPicPr>
            <a:picLocks noGrp="1" noChangeAspect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7836" y="1448671"/>
            <a:ext cx="3919953" cy="261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252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251691"/>
            <a:ext cx="9601200" cy="1485900"/>
          </a:xfrm>
        </p:spPr>
        <p:txBody>
          <a:bodyPr/>
          <a:lstStyle/>
          <a:p>
            <a:pPr algn="ctr"/>
            <a:r>
              <a:rPr lang="ru-RU" dirty="0"/>
              <a:t>Памятник </a:t>
            </a:r>
            <a:r>
              <a:rPr lang="ru-RU" dirty="0" smtClean="0"/>
              <a:t>Сергею Александровичу Есенину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983" y="1546112"/>
            <a:ext cx="5380182" cy="49998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5659" y="1546112"/>
            <a:ext cx="2657141" cy="39075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86266" y="5714932"/>
            <a:ext cx="29159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Анатолий </a:t>
            </a:r>
            <a:r>
              <a:rPr lang="ru-RU" sz="2400" dirty="0" smtClean="0"/>
              <a:t>Андреевич</a:t>
            </a:r>
          </a:p>
          <a:p>
            <a:r>
              <a:rPr lang="ru-RU" sz="2400" dirty="0" err="1" smtClean="0"/>
              <a:t>Бичуков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25553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7018" y="270164"/>
            <a:ext cx="9601200" cy="690418"/>
          </a:xfrm>
        </p:spPr>
        <p:txBody>
          <a:bodyPr/>
          <a:lstStyle/>
          <a:p>
            <a:pPr algn="ctr"/>
            <a:r>
              <a:rPr lang="ru-RU" dirty="0"/>
              <a:t>Храм Иоанна Богослова на Бронной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2910" y="1117600"/>
            <a:ext cx="8426483" cy="541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996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45491" y="205510"/>
            <a:ext cx="9601200" cy="59805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Тверской бульвар дом </a:t>
            </a:r>
            <a:r>
              <a:rPr lang="ru-RU" dirty="0" smtClean="0"/>
              <a:t>23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100146" y="886362"/>
            <a:ext cx="4102947" cy="539007"/>
          </a:xfrm>
        </p:spPr>
        <p:txBody>
          <a:bodyPr/>
          <a:lstStyle/>
          <a:p>
            <a:r>
              <a:rPr lang="ru-RU" sz="2400" dirty="0" smtClean="0"/>
              <a:t>Александр Яковлевич Таиров</a:t>
            </a:r>
            <a:endParaRPr lang="ru-RU" sz="2400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0253" y="1601502"/>
            <a:ext cx="3687311" cy="505099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6346245" y="942109"/>
            <a:ext cx="4443984" cy="846449"/>
          </a:xfrm>
        </p:spPr>
        <p:txBody>
          <a:bodyPr/>
          <a:lstStyle/>
          <a:p>
            <a:r>
              <a:rPr lang="ru-RU" sz="2400" dirty="0"/>
              <a:t>Московский драматический театр имени А.С. Пушкина.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3093" y="2586181"/>
            <a:ext cx="6730289" cy="378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464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39044" y="249665"/>
            <a:ext cx="6105237" cy="67194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Тверской бульвар дом 23</a:t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39044" y="1298707"/>
            <a:ext cx="2625480" cy="874737"/>
          </a:xfrm>
        </p:spPr>
        <p:txBody>
          <a:bodyPr/>
          <a:lstStyle/>
          <a:p>
            <a:r>
              <a:rPr lang="ru-RU" sz="1800" dirty="0" smtClean="0"/>
              <a:t>мемориальная доска посвященная </a:t>
            </a:r>
            <a:r>
              <a:rPr lang="ru-RU" sz="1800" dirty="0"/>
              <a:t>Андрею Платоновичу Платонову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722" y="174301"/>
            <a:ext cx="1921668" cy="2562225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01107" y="1774457"/>
            <a:ext cx="2781439" cy="996115"/>
          </a:xfrm>
        </p:spPr>
        <p:txBody>
          <a:bodyPr/>
          <a:lstStyle/>
          <a:p>
            <a:r>
              <a:rPr lang="ru-RU" sz="1800" dirty="0"/>
              <a:t>мемориальная доска </a:t>
            </a:r>
            <a:r>
              <a:rPr lang="ru-RU" sz="1800" dirty="0" smtClean="0"/>
              <a:t>посвященная Осипу </a:t>
            </a:r>
            <a:r>
              <a:rPr lang="ru-RU" sz="1800" dirty="0"/>
              <a:t>Эмильевичу Мандельштаму.</a:t>
            </a:r>
          </a:p>
          <a:p>
            <a:endParaRPr lang="ru-RU" sz="1800" dirty="0"/>
          </a:p>
          <a:p>
            <a:endParaRPr lang="ru-RU" sz="1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2949" y="174301"/>
            <a:ext cx="3101297" cy="22733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07" y="3425279"/>
            <a:ext cx="4799255" cy="31995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9445" y="3425279"/>
            <a:ext cx="4276850" cy="320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350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895" y="2171700"/>
            <a:ext cx="6500243" cy="4498168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5638" y="314037"/>
            <a:ext cx="6249734" cy="392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346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73018" y="253137"/>
            <a:ext cx="9892146" cy="1771072"/>
          </a:xfrm>
        </p:spPr>
        <p:txBody>
          <a:bodyPr>
            <a:noAutofit/>
          </a:bodyPr>
          <a:lstStyle/>
          <a:p>
            <a:pPr algn="ctr"/>
            <a:r>
              <a:rPr lang="ru-RU" sz="3600" dirty="0"/>
              <a:t>По высочайшему указу </a:t>
            </a:r>
            <a:r>
              <a:rPr lang="ru-RU" sz="3600" dirty="0" smtClean="0"/>
              <a:t>Екатерины </a:t>
            </a:r>
            <a:r>
              <a:rPr lang="en-US" sz="3600" dirty="0" smtClean="0"/>
              <a:t>II </a:t>
            </a:r>
            <a:r>
              <a:rPr lang="ru-RU" sz="3600" dirty="0" smtClean="0"/>
              <a:t>в </a:t>
            </a:r>
            <a:r>
              <a:rPr lang="ru-RU" sz="3600" dirty="0"/>
              <a:t>1774 г. городские власти начали разбирать стену, а позднее на её месте появилось десять бульваров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893336" y="1874982"/>
            <a:ext cx="5286530" cy="1289794"/>
          </a:xfrm>
        </p:spPr>
        <p:txBody>
          <a:bodyPr/>
          <a:lstStyle/>
          <a:p>
            <a:r>
              <a:rPr lang="ru-RU" sz="2400" dirty="0"/>
              <a:t>Московская улица в конце XVII столетия. С гравюры Ф. </a:t>
            </a:r>
            <a:r>
              <a:rPr lang="ru-RU" sz="2400" dirty="0" err="1"/>
              <a:t>Дюрфельда</a:t>
            </a:r>
            <a:endParaRPr lang="ru-RU" sz="24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7115870" y="2438401"/>
            <a:ext cx="4969163" cy="452582"/>
          </a:xfrm>
        </p:spPr>
        <p:txBody>
          <a:bodyPr/>
          <a:lstStyle/>
          <a:p>
            <a:r>
              <a:rPr lang="ru-RU" sz="2400" dirty="0"/>
              <a:t>План города Москвы 1886 г.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2950" y="3305175"/>
            <a:ext cx="4513330" cy="3317298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336" y="3305175"/>
            <a:ext cx="5286530" cy="331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14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989" y="270164"/>
            <a:ext cx="10284302" cy="1124527"/>
          </a:xfrm>
        </p:spPr>
        <p:txBody>
          <a:bodyPr>
            <a:noAutofit/>
          </a:bodyPr>
          <a:lstStyle/>
          <a:p>
            <a:pPr algn="ctr"/>
            <a:r>
              <a:rPr lang="ru-RU" dirty="0" smtClean="0"/>
              <a:t>Тверской бульвар – музей под открытым небом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199" y="1563560"/>
            <a:ext cx="4410363" cy="2477822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0978" y="1563559"/>
            <a:ext cx="3807460" cy="24778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0233" y="4295030"/>
            <a:ext cx="3580596" cy="23900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199" y="4427621"/>
            <a:ext cx="3724339" cy="21958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5525" y="4356680"/>
            <a:ext cx="3152243" cy="226674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4776" y="1465188"/>
            <a:ext cx="1791312" cy="268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1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1673" y="316346"/>
            <a:ext cx="9601200" cy="884382"/>
          </a:xfrm>
        </p:spPr>
        <p:txBody>
          <a:bodyPr/>
          <a:lstStyle/>
          <a:p>
            <a:pPr algn="ctr"/>
            <a:r>
              <a:rPr lang="ru-RU" dirty="0" smtClean="0"/>
              <a:t>Пушкинская площадь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955" y="1589082"/>
            <a:ext cx="3570208" cy="484866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8352" y="1589082"/>
            <a:ext cx="6464886" cy="484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25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371989" y="206855"/>
            <a:ext cx="9601200" cy="607291"/>
          </a:xfrm>
        </p:spPr>
        <p:txBody>
          <a:bodyPr>
            <a:noAutofit/>
          </a:bodyPr>
          <a:lstStyle/>
          <a:p>
            <a:pPr algn="ctr"/>
            <a:r>
              <a:rPr lang="ru-RU" dirty="0" smtClean="0"/>
              <a:t>Тверской бульвар дом 28</a:t>
            </a:r>
            <a:endParaRPr lang="ru-RU" dirty="0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989" y="1000273"/>
            <a:ext cx="4414983" cy="3232100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2944" y="1000273"/>
            <a:ext cx="2101305" cy="27122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59151" y="3685535"/>
            <a:ext cx="2028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C.</a:t>
            </a:r>
            <a:r>
              <a:rPr lang="ru-RU" sz="2400" dirty="0" smtClean="0"/>
              <a:t>Т. Коненков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989" y="4481679"/>
            <a:ext cx="1644505" cy="21926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5271" y="4426260"/>
            <a:ext cx="1686069" cy="22480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6972" y="4450890"/>
            <a:ext cx="1690687" cy="22542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3291" y="4426260"/>
            <a:ext cx="1634054" cy="21787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9610" y="4426260"/>
            <a:ext cx="1632689" cy="21769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0222" y="1000273"/>
            <a:ext cx="3320987" cy="186805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681987" y="2970116"/>
            <a:ext cx="3199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Мемориальный музей-мастерская С.Т. Коненкова</a:t>
            </a:r>
          </a:p>
        </p:txBody>
      </p:sp>
    </p:spTree>
    <p:extLst>
      <p:ext uri="{BB962C8B-B14F-4D97-AF65-F5344CB8AC3E}">
        <p14:creationId xmlns:p14="http://schemas.microsoft.com/office/powerpoint/2010/main" val="363029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353290"/>
            <a:ext cx="9601200" cy="773546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Тверской бульвар дом 28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478" y="1576745"/>
            <a:ext cx="7044860" cy="4178483"/>
          </a:xfrm>
          <a:prstGeom prst="rect">
            <a:avLst/>
          </a:prstGeom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7627944" y="6065175"/>
            <a:ext cx="4443984" cy="580998"/>
          </a:xfrm>
        </p:spPr>
        <p:txBody>
          <a:bodyPr/>
          <a:lstStyle/>
          <a:p>
            <a:pPr algn="ctr"/>
            <a:r>
              <a:rPr lang="ru-RU" sz="2400" dirty="0" smtClean="0"/>
              <a:t>Иван Николаевич </a:t>
            </a:r>
          </a:p>
          <a:p>
            <a:pPr algn="ctr"/>
            <a:r>
              <a:rPr lang="ru-RU" sz="2400" dirty="0" smtClean="0"/>
              <a:t>Римский-Корсаков</a:t>
            </a:r>
            <a:endParaRPr lang="ru-RU" sz="2400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3159" y="1587318"/>
            <a:ext cx="3195780" cy="417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92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10146" y="256123"/>
            <a:ext cx="9601200" cy="625764"/>
          </a:xfrm>
        </p:spPr>
        <p:txBody>
          <a:bodyPr>
            <a:noAutofit/>
          </a:bodyPr>
          <a:lstStyle/>
          <a:p>
            <a:pPr algn="ctr"/>
            <a:r>
              <a:rPr lang="ru-RU" dirty="0"/>
              <a:t>Тверской бульвар дом 28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424" y="1291499"/>
            <a:ext cx="6997504" cy="4667281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8507650" y="1118746"/>
            <a:ext cx="3333369" cy="823912"/>
          </a:xfrm>
        </p:spPr>
        <p:txBody>
          <a:bodyPr/>
          <a:lstStyle/>
          <a:p>
            <a:r>
              <a:rPr lang="ru-RU" sz="2400" dirty="0" smtClean="0"/>
              <a:t>Осип Иванович Бове</a:t>
            </a:r>
            <a:endParaRPr lang="ru-RU" sz="2400" dirty="0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4116" y="2179517"/>
            <a:ext cx="3546903" cy="289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1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3500" y="222424"/>
            <a:ext cx="10283524" cy="1724891"/>
          </a:xfrm>
        </p:spPr>
        <p:txBody>
          <a:bodyPr>
            <a:noAutofit/>
          </a:bodyPr>
          <a:lstStyle/>
          <a:p>
            <a:pPr algn="ctr"/>
            <a:r>
              <a:rPr lang="ru-RU" dirty="0" smtClean="0"/>
              <a:t>Тверской бульвар дом 22.</a:t>
            </a:r>
            <a:br>
              <a:rPr lang="ru-RU" dirty="0" smtClean="0"/>
            </a:br>
            <a:r>
              <a:rPr lang="ru-RU" dirty="0" smtClean="0"/>
              <a:t>Московский </a:t>
            </a:r>
            <a:r>
              <a:rPr lang="ru-RU" dirty="0"/>
              <a:t>художественный академический театр имени М. Горького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5565" y="2285999"/>
            <a:ext cx="6899572" cy="443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37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TM10001105[[fn=Урожай]]</Template>
  <TotalTime>1079</TotalTime>
  <Words>432</Words>
  <Application>Microsoft Office PowerPoint</Application>
  <PresentationFormat>Произвольный</PresentationFormat>
  <Paragraphs>62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Crop</vt:lpstr>
      <vt:lpstr>Виртуальная Экскурсия по Тверскому бульвару</vt:lpstr>
      <vt:lpstr>Белый Царев город</vt:lpstr>
      <vt:lpstr>По высочайшему указу Екатерины II в 1774 г. городские власти начали разбирать стену, а позднее на её месте появилось десять бульваров</vt:lpstr>
      <vt:lpstr>Тверской бульвар – музей под открытым небом</vt:lpstr>
      <vt:lpstr>Пушкинская площадь</vt:lpstr>
      <vt:lpstr>Тверской бульвар дом 28</vt:lpstr>
      <vt:lpstr>Тверской бульвар дом 28</vt:lpstr>
      <vt:lpstr>Тверской бульвар дом 28</vt:lpstr>
      <vt:lpstr>Тверской бульвар дом 22. Московский художественный академический театр имени М. Горького</vt:lpstr>
      <vt:lpstr>Петр Андреевич Йогель (1768-1855) - тот самый легендарный московский танцмейстер, у которого учились танцевать дворянские дети нескольких поколений, в том числе и Пушкин</vt:lpstr>
      <vt:lpstr>Тверской бульвар дом 20</vt:lpstr>
      <vt:lpstr>Тверской бульвар дом 18 начал свою биографию в 1834 году как образец классицизма, а затем, в начале 20-го века был реконструирован и приобрёл явные черты модерна. </vt:lpstr>
      <vt:lpstr>Тверской бульвар дом 14 и дом 16</vt:lpstr>
      <vt:lpstr>Дуб, который рос в зоне разбивки бульвара в XVIII веке и к тому времени уже много лет радовал глаз жителей города, хотя и не был еще таким великаном, как теперь, гармонично вписался в общий ансамбль.</vt:lpstr>
      <vt:lpstr>Тверской бульвар Бывшие доходные дома №12, №10 и №8 </vt:lpstr>
      <vt:lpstr>Тверской бульвар дом 6 </vt:lpstr>
      <vt:lpstr>Тверской бульвар дом 2 новое здание информационного агентства ИТАР-ТАСС </vt:lpstr>
      <vt:lpstr>Презентация PowerPoint</vt:lpstr>
      <vt:lpstr>Памятник Клименту Аркадьевичу Тимирязеву</vt:lpstr>
      <vt:lpstr>Тверской бульвар дом 3 </vt:lpstr>
      <vt:lpstr>Тверской бульвар</vt:lpstr>
      <vt:lpstr>Тверской бульвар дом 11 </vt:lpstr>
      <vt:lpstr>Тверской бульвар дома №13, №15 и №17 </vt:lpstr>
      <vt:lpstr>Памятник Сергею Александровичу Есенину</vt:lpstr>
      <vt:lpstr>Храм Иоанна Богослова на Бронной</vt:lpstr>
      <vt:lpstr>Тверской бульвар дом 23 </vt:lpstr>
      <vt:lpstr>Тверской бульвар дом 23 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Экскурсия по Тверскому бульвару</dc:title>
  <dc:creator>Андреева Маргарита Александровна</dc:creator>
  <cp:lastModifiedBy>Надежда Пронская</cp:lastModifiedBy>
  <cp:revision>65</cp:revision>
  <dcterms:created xsi:type="dcterms:W3CDTF">2023-03-07T10:24:28Z</dcterms:created>
  <dcterms:modified xsi:type="dcterms:W3CDTF">2023-04-24T12:13:34Z</dcterms:modified>
</cp:coreProperties>
</file>