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05BA2-9943-4E72-8880-687A17DDEB1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FB318-51F2-4122-BA9D-F685531C6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02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FB318-51F2-4122-BA9D-F685531C67C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34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473D-0C44-4EE5-B3A9-A1A21E276740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3B17-32E2-4F4A-B650-83CF0C6E6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993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473D-0C44-4EE5-B3A9-A1A21E276740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3B17-32E2-4F4A-B650-83CF0C6E6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04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473D-0C44-4EE5-B3A9-A1A21E276740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3B17-32E2-4F4A-B650-83CF0C6E6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33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473D-0C44-4EE5-B3A9-A1A21E276740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3B17-32E2-4F4A-B650-83CF0C6E6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83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473D-0C44-4EE5-B3A9-A1A21E276740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3B17-32E2-4F4A-B650-83CF0C6E6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12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473D-0C44-4EE5-B3A9-A1A21E276740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3B17-32E2-4F4A-B650-83CF0C6E6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516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473D-0C44-4EE5-B3A9-A1A21E276740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3B17-32E2-4F4A-B650-83CF0C6E6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937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473D-0C44-4EE5-B3A9-A1A21E276740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3B17-32E2-4F4A-B650-83CF0C6E6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92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473D-0C44-4EE5-B3A9-A1A21E276740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3B17-32E2-4F4A-B650-83CF0C6E6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33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473D-0C44-4EE5-B3A9-A1A21E276740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3B17-32E2-4F4A-B650-83CF0C6E6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397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473D-0C44-4EE5-B3A9-A1A21E276740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3B17-32E2-4F4A-B650-83CF0C6E6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49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4473D-0C44-4EE5-B3A9-A1A21E276740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53B17-32E2-4F4A-B650-83CF0C6E6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71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833" y="198620"/>
            <a:ext cx="8639331" cy="647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0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932" y="172387"/>
            <a:ext cx="8714282" cy="653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035" y="344774"/>
            <a:ext cx="9244319" cy="5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5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951" y="228600"/>
            <a:ext cx="8519410" cy="638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044" y="494676"/>
            <a:ext cx="6175946" cy="48035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233" y="5289947"/>
            <a:ext cx="6480470" cy="134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7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544" y="341569"/>
            <a:ext cx="7809876" cy="45396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963" y="4761281"/>
            <a:ext cx="5941347" cy="237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3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388" y="891739"/>
            <a:ext cx="5941347" cy="12370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035" y="891738"/>
            <a:ext cx="5941347" cy="12370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903" y="1731189"/>
            <a:ext cx="5941347" cy="12370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741" y="4456349"/>
            <a:ext cx="5941347" cy="12370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317" y="4426195"/>
            <a:ext cx="5941347" cy="1237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7735" y="4396041"/>
            <a:ext cx="5941347" cy="123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0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озьмите в руки книгу, дети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68" y="704537"/>
            <a:ext cx="3323443" cy="47368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385" y="704537"/>
            <a:ext cx="3852472" cy="55913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629" y="704537"/>
            <a:ext cx="3717561" cy="497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99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54" y="499207"/>
            <a:ext cx="5941347" cy="7029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54" y="1353647"/>
            <a:ext cx="5941347" cy="7029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654" y="2165660"/>
            <a:ext cx="5941347" cy="7029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652" y="3003905"/>
            <a:ext cx="9254209" cy="1403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652" y="4670358"/>
            <a:ext cx="9254209" cy="14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53" y="432685"/>
            <a:ext cx="1143000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3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817" y="498424"/>
            <a:ext cx="5131717" cy="4928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187" y="5730881"/>
            <a:ext cx="9254209" cy="702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00" y="498424"/>
            <a:ext cx="5418561" cy="4928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712" y="5730881"/>
            <a:ext cx="9254209" cy="7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6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</Words>
  <Application>Microsoft Office PowerPoint</Application>
  <PresentationFormat>Широкоэкранный</PresentationFormat>
  <Paragraphs>1</Paragraphs>
  <Slides>12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2020-04-30T05:32:38Z</dcterms:created>
  <dcterms:modified xsi:type="dcterms:W3CDTF">2020-04-30T07:23:06Z</dcterms:modified>
</cp:coreProperties>
</file>