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71" r:id="rId3"/>
    <p:sldId id="258" r:id="rId4"/>
    <p:sldId id="272" r:id="rId5"/>
    <p:sldId id="273" r:id="rId6"/>
    <p:sldId id="274" r:id="rId7"/>
    <p:sldId id="277" r:id="rId8"/>
    <p:sldId id="259" r:id="rId9"/>
    <p:sldId id="262" r:id="rId10"/>
    <p:sldId id="261" r:id="rId11"/>
    <p:sldId id="260" r:id="rId12"/>
    <p:sldId id="275" r:id="rId13"/>
    <p:sldId id="263" r:id="rId14"/>
    <p:sldId id="264" r:id="rId15"/>
    <p:sldId id="266" r:id="rId16"/>
    <p:sldId id="268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1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7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795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85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82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120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90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05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28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28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8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9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71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2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3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3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8DE1B-9159-40D3-A754-0665FCE46BA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0A053AD-3C6A-43A9-8127-95C0A048E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8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hyperlink" Target="http://www.spletnik.ru/img/2008/08/bru/18-22/19/andron19008-yusta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cdn1.rudb.org/img/2011_02/04/ad2d2012-302d-441c-8488-30254f7dc003.jpg" TargetMode="Externa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3.jpeg"/><Relationship Id="rId7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f017p29-1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2" y="198804"/>
            <a:ext cx="414337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72695" y="2176951"/>
            <a:ext cx="4172927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Сергей</a:t>
            </a:r>
          </a:p>
          <a:p>
            <a:pPr algn="ctr"/>
            <a:r>
              <a:rPr lang="ru-RU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Владимирович</a:t>
            </a:r>
          </a:p>
          <a:p>
            <a:pPr algn="ctr"/>
            <a:r>
              <a:rPr lang="ru-RU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Михалков</a:t>
            </a:r>
          </a:p>
        </p:txBody>
      </p:sp>
    </p:spTree>
    <p:extLst>
      <p:ext uri="{BB962C8B-B14F-4D97-AF65-F5344CB8AC3E}">
        <p14:creationId xmlns:p14="http://schemas.microsoft.com/office/powerpoint/2010/main" val="19141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813" y="431190"/>
            <a:ext cx="71798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1944 году правительство СССР принимает решение о смене старого гимна «Интернационал». </a:t>
            </a:r>
          </a:p>
          <a:p>
            <a:pPr algn="just">
              <a:defRPr/>
            </a:pP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его соавтор Г.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Эль-Регистан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авторами текста нового гимна, победив на всенародном конкурсе.</a:t>
            </a:r>
          </a:p>
        </p:txBody>
      </p:sp>
      <p:pic>
        <p:nvPicPr>
          <p:cNvPr id="3" name="Picture 2" descr="C:\Users\Нина\Desktop\презентации\михалков\6c9a060a-ce86-9548-1e40-dd861d4c5d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75" y="2429604"/>
            <a:ext cx="5321911" cy="404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34465" y="4664809"/>
            <a:ext cx="23352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Эль-Регистан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А. Александров,          С. Михалков. </a:t>
            </a:r>
          </a:p>
          <a:p>
            <a:pPr>
              <a:defRPr/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1943 г.</a:t>
            </a:r>
          </a:p>
        </p:txBody>
      </p:sp>
    </p:spTree>
    <p:extLst>
      <p:ext uri="{BB962C8B-B14F-4D97-AF65-F5344CB8AC3E}">
        <p14:creationId xmlns:p14="http://schemas.microsoft.com/office/powerpoint/2010/main" val="24456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47106909617030240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59" y="2218818"/>
            <a:ext cx="3978764" cy="265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1000268527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15" y="2444263"/>
            <a:ext cx="2219299" cy="35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3419475" y="4508500"/>
            <a:ext cx="547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598008" y="5142499"/>
            <a:ext cx="547211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00FF"/>
                </a:solidFill>
              </a:rPr>
              <a:t>К 2008 году суммарный тираж книг Сергея Михалкова насчитывает около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00FF"/>
                </a:solidFill>
              </a:rPr>
              <a:t> </a:t>
            </a:r>
            <a:r>
              <a:rPr lang="ru-RU" altLang="ru-RU" sz="3600" b="1" dirty="0">
                <a:solidFill>
                  <a:srgbClr val="0000FF"/>
                </a:solidFill>
              </a:rPr>
              <a:t>300</a:t>
            </a:r>
            <a:r>
              <a:rPr lang="ru-RU" altLang="ru-RU" sz="28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</a:rPr>
              <a:t>миллионов экземпляров</a:t>
            </a:r>
            <a:r>
              <a:rPr lang="ru-RU" altLang="ru-RU" sz="2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4956" y="6209710"/>
            <a:ext cx="2024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187493"/>
            <a:ext cx="75215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Стихи, басни, сказки. Для одного человека, кажется, более чем достаточно, но С. Михалков настолько одарённый человек, что на этом не остановился. И он стал писать повести, рассказы, были. К ним можно отнести повесть-сказку «Праздник непослушания», новогоднюю быль «Ёлочка».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Есть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что-то в этих произведениях сказочное, но сказками их не назовёшь, значит, что можно сказать о Михалкове, кроме того, что он поэт, баснописец,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сказочник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ru-RU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4262" y="160959"/>
            <a:ext cx="6445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а вы когда-нибудь слышали такое слово «ДРАМАТУРГ».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писатель, который пишет пьесы для театра, для того, чтобы их можно было показывать на сцене. И, конечно, его пьесы тоже писались для детей.</a:t>
            </a:r>
            <a:endParaRPr lang="ru-RU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4310" y="1638287"/>
            <a:ext cx="5913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профессиональной постановкой драматургического дебюта Сергея Михалкова, пьесы «Том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Кенти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стал спектакль московского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ТЮЗа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1938 году.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88821" y="6425635"/>
            <a:ext cx="2896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</a:rPr>
              <a:t>Всего им написано 36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пьес.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 descr="Поэт страны детств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73" y="2544924"/>
            <a:ext cx="2957146" cy="20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Том Кенти (телеспектакль) — Цикло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4" y="160959"/>
            <a:ext cx="2027258" cy="2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ихалков, С. [автограф] Я хочу домой. Драма в трех актах и девяти картинах  с ... | Аукционы | Аукционный дом «Литфонд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0" y="2936036"/>
            <a:ext cx="2278215" cy="31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У них есть Родина 1949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96" y="2710491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В «Искре» на Костякова бесплатно покажут художественный фильм «Сомбреро» -  Рамблер/ки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39" y="4493130"/>
            <a:ext cx="2449497" cy="18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Дорогой мальчик (фильм) — Википед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7" y="4106008"/>
            <a:ext cx="1765202" cy="27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омбреро (1959) | Фильм для детей - YouTub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17" y="4914900"/>
            <a:ext cx="2572593" cy="14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3136" y="5725918"/>
            <a:ext cx="3261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1977 году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создал вторую редакцию государственного гимна СССР.</a:t>
            </a:r>
          </a:p>
        </p:txBody>
      </p:sp>
      <p:pic>
        <p:nvPicPr>
          <p:cNvPr id="4098" name="Picture 2" descr="Гимны СССР и республ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" y="152766"/>
            <a:ext cx="3538945" cy="54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Нина\Desktop\презентации\михалков\082010e03ae56ebc4a033e099e7c50d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5893" y="237393"/>
            <a:ext cx="3879384" cy="5328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547412" y="5719251"/>
            <a:ext cx="4336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2001 году он в третий раз стал автором текста государственного гимна, теперь уже Российской Федерации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Гимн Росс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6877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Могила неизвестного солдата, памятник, мемориал, Манежная ул., 2/10с2,  Москва — Яндекс Кар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28" y="437155"/>
            <a:ext cx="6290385" cy="41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7387" y="4952138"/>
            <a:ext cx="6093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Москве у Кремлёвской стены есть священное место – могила Неизвестного солдата, а на ней такие слова «Имя твое – неизвестно, подвиг твой – бессмертен». Эти слова тоже принадлежат Сергею Владимировичу Михалкову.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айл:Vladimir Putin 13 March 2003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07" y="192531"/>
            <a:ext cx="3229829" cy="215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891" y="2350053"/>
            <a:ext cx="51678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Путин награждает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Михалкова орденом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 заслуги перед Отечеством»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</a:t>
            </a:r>
          </a:p>
        </p:txBody>
      </p:sp>
      <p:pic>
        <p:nvPicPr>
          <p:cNvPr id="5" name="Picture 7" descr="планета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37" y="298036"/>
            <a:ext cx="2680164" cy="37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3551" y="4242010"/>
            <a:ext cx="3120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Именем </a:t>
            </a: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Михалкова 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названа одна из малых планет Солнечной Системы (1999).</a:t>
            </a:r>
          </a:p>
        </p:txBody>
      </p:sp>
      <p:pic>
        <p:nvPicPr>
          <p:cNvPr id="6148" name="Picture 4" descr="Владимир Владимиров: Сергей Михалков умеел достучаться до каждого сердца |  Культура | Селдон Ново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52" y="3346071"/>
            <a:ext cx="3316802" cy="33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13736" y="5605027"/>
            <a:ext cx="4323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Скверик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 дома на Поварской улице, в котором Михалков-старший прожил почти всю жизнь. </a:t>
            </a:r>
          </a:p>
        </p:txBody>
      </p:sp>
    </p:spTree>
    <p:extLst>
      <p:ext uri="{BB962C8B-B14F-4D97-AF65-F5344CB8AC3E}">
        <p14:creationId xmlns:p14="http://schemas.microsoft.com/office/powerpoint/2010/main" val="30105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main-pic" descr="Картинка 1 из 47">
            <a:hlinkClick r:id="rId2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3" y="522287"/>
            <a:ext cx="1746555" cy="233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User\Мои документы\Мои рисунки\191923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62" y="606470"/>
            <a:ext cx="1683292" cy="224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-main-pic" descr="Картинка 8 из 194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02" y="3505393"/>
            <a:ext cx="19446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2611804" y="131902"/>
            <a:ext cx="5213350" cy="523736"/>
          </a:xfrm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Потомки Сергея Михалкова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294967295"/>
          </p:nvPr>
        </p:nvSpPr>
        <p:spPr>
          <a:xfrm>
            <a:off x="4504593" y="606470"/>
            <a:ext cx="4425726" cy="2678906"/>
          </a:xfrm>
        </p:spPr>
        <p:txBody>
          <a:bodyPr>
            <a:noAutofit/>
          </a:bodyPr>
          <a:lstStyle/>
          <a:p>
            <a:pPr marL="448056" indent="-384048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еще Сергей Михалков оставил после себя не мене знаменитых сыновей, которые стали великими кинорежиссерами:</a:t>
            </a:r>
          </a:p>
          <a:p>
            <a:pPr marL="64008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Никита Михалков</a:t>
            </a:r>
          </a:p>
          <a:p>
            <a:pPr marL="64008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Андрей Михалков-Кончаловский («Иваново детство», «Андрей Рублев»)</a:t>
            </a:r>
            <a:r>
              <a:rPr lang="en-US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endParaRPr lang="en-US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внук – актер Артем Михалков.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70159" y="2872582"/>
            <a:ext cx="1365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C00000"/>
                </a:solidFill>
                <a:latin typeface="Cambria" panose="02040503050406030204" pitchFamily="18" charset="0"/>
              </a:rPr>
              <a:t>Андрей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862095" y="2878872"/>
            <a:ext cx="1439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</a:t>
            </a:r>
          </a:p>
        </p:txBody>
      </p:sp>
      <p:sp>
        <p:nvSpPr>
          <p:cNvPr id="18442" name="Прямоугольник 13"/>
          <p:cNvSpPr>
            <a:spLocks noChangeArrowheads="1"/>
          </p:cNvSpPr>
          <p:nvPr/>
        </p:nvSpPr>
        <p:spPr bwMode="auto">
          <a:xfrm>
            <a:off x="1681529" y="6172393"/>
            <a:ext cx="1277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</a:t>
            </a:r>
          </a:p>
        </p:txBody>
      </p:sp>
      <p:pic>
        <p:nvPicPr>
          <p:cNvPr id="4098" name="Picture 2" descr="Сергей Михалков с женой и сыновьями Никитой Михалковым и Андреем Кончаловски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05393"/>
            <a:ext cx="4467165" cy="30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Дорогой мальчик (фильм)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0" y="208723"/>
            <a:ext cx="1756149" cy="276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Басня Зеркало - Сергей Михалков, читать онлай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4" y="3633438"/>
            <a:ext cx="2503505" cy="227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нига &quot;А что у вас? Лучшие стихи&quot; Михалков С В - купить книгу в  интернет-магазине «Москва» ISBN: 978-5-17-145724-2, 10895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05" y="3163337"/>
            <a:ext cx="1956373" cy="25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казки, Сергей Михалков – скачать книгу fb2, epub, pdf на Литре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40" y="221712"/>
            <a:ext cx="1850767" cy="24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СЕРГЕЙ МИХАЛКОВ ᐈ Биография и личная жизнь ✓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72" y="641020"/>
            <a:ext cx="2754502" cy="344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924286" y="6008442"/>
            <a:ext cx="1931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БАСНОПИСЕЦ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6603" y="2648417"/>
            <a:ext cx="1670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СКАЗОЧНИК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1032" y="2977241"/>
            <a:ext cx="159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ДРАМАТУРГ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7692" y="6093379"/>
            <a:ext cx="14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&quot;АСТ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71" y="4018085"/>
            <a:ext cx="1505569" cy="23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Читать онлайн «Маленькие сказки о маленьких зверятах», Сергей Михалков –  Литре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19" y="4330333"/>
            <a:ext cx="2031391" cy="25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78-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0" y="451560"/>
            <a:ext cx="23495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5085" y="451560"/>
            <a:ext cx="6013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 марта 1913 года родился в Москве в семье ученого - птицевода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Сергей Владимирович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Михалков. </a:t>
            </a:r>
            <a:endParaRPr lang="ru-RU" sz="20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Первые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шаги сделал в доме №6 по улице Волхонка, что неподалёку от Кремля. </a:t>
            </a:r>
            <a:endParaRPr lang="ru-RU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7492" y="4992715"/>
            <a:ext cx="81065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Мать -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Ольга Михайловна Михалкова, женщина очень добрая, мягкая, беззаветно преданная семье, была сестрой милосердия и учительницей, а затем целиком посвятила себя мужу и детям: Сергея, Александра, Михаила. За заслуги отца мать получала персональную пенсию.</a:t>
            </a:r>
            <a:endParaRPr lang="ru-RU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rodvoid.org/thumb/9/9b/%D0%9C%D0%B8%D1%85%D0%B0%D0%B8%D0%BB_%D0%92%D0%BB%D0%B0%D0%B4%D0%B8%D0%BC%D0%B8%D1%80%D0%BE%D0%B2%D0%B8%D1%87_%D0%9C%D0%B8%D1%85%D0%B0%D0%BB%D0%BA%D0%BE%D0%B2.jpg/180px-%D0%9C%D0%B8%D1%85%D0%B0%D0%B8%D0%BB_%D0%92%D0%BB%D0%B0%D0%B4%D0%B8%D0%BC%D0%B8%D1%80%D0%BE%D0%B2%D0%B8%D1%87_%D0%9C%D0%B8%D1%85%D0%B0%D0%BB%D0%BA%D0%BE%D0%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3" y="2099202"/>
            <a:ext cx="1714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47961" y="2502472"/>
            <a:ext cx="4426562" cy="17543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Отец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Владимир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Александрович имел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юридическое образование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Энергичный, деловой и дальновидный человек, начав с нуля, стал главным птицеводом, занимался восстановлением народного хозяйства.</a:t>
            </a:r>
          </a:p>
        </p:txBody>
      </p:sp>
    </p:spTree>
    <p:extLst>
      <p:ext uri="{BB962C8B-B14F-4D97-AF65-F5344CB8AC3E}">
        <p14:creationId xmlns:p14="http://schemas.microsoft.com/office/powerpoint/2010/main" val="18290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356337" y="355600"/>
            <a:ext cx="6532685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к поэзии у Сергея обнаружились уже в девять лет.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первую напечатанную «Сказку про медведя» дали в редакции три рубля. Деньги тут же были потрачены на ириски и соевые батончики.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1928 году публикуется первое стихотворение «Дорога» в журнале «На подъёме». </a:t>
            </a:r>
            <a:endParaRPr lang="ru-RU" alt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школы Сергей Михалков возвращается в Москву и работает на ткацкой фабрике, в геологоразведочной экспедиции. </a:t>
            </a:r>
            <a:endParaRPr lang="ru-RU" alt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же время в 1933 году становится внештатным сотрудником отдела писем газеты «Известия». Публикуется в журналах: «Огонёк», «Пионер», «Прожектор», в газетах: «Комсомольская правда», «Известия», «Правда». Выходит первый сборник стихов. </a:t>
            </a:r>
          </a:p>
        </p:txBody>
      </p:sp>
      <p:pic>
        <p:nvPicPr>
          <p:cNvPr id="3079" name="Picture 7" descr="9164440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6" y="355600"/>
            <a:ext cx="16525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1000533105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1" y="4987863"/>
            <a:ext cx="1203017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_990828004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93" y="4961475"/>
            <a:ext cx="1148739" cy="175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Дядя Степа - Сергей Михалков, читать онлай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6" y="3133056"/>
            <a:ext cx="1794835" cy="23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Михалков Сергей Владимирович&#10;Фома / С. Михалков; худож. З. Смехов.- Москва: Диафильм, 1975.- 1 дф. (36 кд.)&#10;http://arch.rgdb.ru/xmlui/handle/123456789/37188#page/0/mode/1u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627" y="4961475"/>
            <a:ext cx="229494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9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4885" y="139327"/>
            <a:ext cx="78075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Имя Сергея Михалкова с 1938 года не сходит с афиш. Во многих театрах страны шли его пьесы, сказки. Звериное царство представляет самые различные характеры, которые мы можем сравнивать с человеческими: трусость, лень, хвастовство, зазнайство, подхалимство, нежелание честно трудиться. 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82413" y="6145825"/>
            <a:ext cx="2514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БАСНОПИСЕЦ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7253" y="5372072"/>
            <a:ext cx="2007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басня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«Бараны». 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6" name="Picture 2" descr="Сергей Михалков в творческом процесс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0" y="2099154"/>
            <a:ext cx="3686663" cy="31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Михалков Сергей Владимирови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13" y="1911210"/>
            <a:ext cx="18859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Читать онлайн «Маленькие сказки о маленьких зверятах», Сергей Михалков –  Литре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93" y="3014786"/>
            <a:ext cx="2813117" cy="35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Баран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9140" y="5905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7693" y="228600"/>
            <a:ext cx="352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yrillicOld" pitchFamily="2" charset="0"/>
              </a:rPr>
              <a:t>Поиграем - угадаем </a:t>
            </a:r>
            <a:endParaRPr lang="ru-RU" sz="3600" b="1" dirty="0">
              <a:solidFill>
                <a:srgbClr val="C00000"/>
              </a:solidFill>
              <a:latin typeface="CyrillicOld" pitchFamily="2" charset="0"/>
            </a:endParaRPr>
          </a:p>
        </p:txBody>
      </p:sp>
      <p:pic>
        <p:nvPicPr>
          <p:cNvPr id="1026" name="Picture 2" descr="Загадки, азбука, игралочка», Сергей Михалков – скачать pdf на Литре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2" y="354678"/>
            <a:ext cx="2338316" cy="27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агадки в стихах и картинках. Чуковский К.И., Михалков С.В., Маршак С.Я.»:  купить в книжном магазине «День». Телефон +7 (499) 350-17-7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r="13928"/>
          <a:stretch/>
        </p:blipFill>
        <p:spPr bwMode="auto">
          <a:xfrm>
            <a:off x="6321669" y="542560"/>
            <a:ext cx="2316533" cy="338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играем-угадаем! Загадки, цена — 80 р., купить книгу в интернет-магази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19" y="1428929"/>
            <a:ext cx="2971800" cy="18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Загадки в стихах и картинках. Чуковский К.И., Михалков С.В., Маршак С.Я.»:  купить в книжном магазине «День». Телефон +7 (499) 350-17-7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5284" r="18282" b="2132"/>
          <a:stretch/>
        </p:blipFill>
        <p:spPr bwMode="auto">
          <a:xfrm>
            <a:off x="1768891" y="3239772"/>
            <a:ext cx="2587697" cy="347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играем-угадаем! Загадки. Михалков С.В. ✓ Купить по лучшей цене с быстрой  доставкой по России магазин Ё-Марке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04" y="3923839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.Михалков. Лучшие стихи и сказки» Михалков Сергей Владимирович - описание  книги | Золотые страницы детской классики | Издательство А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1" y="691131"/>
            <a:ext cx="32385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92661" y="1286836"/>
            <a:ext cx="5002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Всем вам знакома сказка о трех братцах поросятах. Эту сказку перевел для вас с английского языка С. Михалков, еще в 1936 году. Ее читали и читают дети уже более семидесяти лет. Он не только переводил сказки, но и сам их сочинял. Значит, как его можно назвать?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8908" y="4315999"/>
            <a:ext cx="1670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СКАЗОЧНИК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5094" y="5467726"/>
            <a:ext cx="3684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(мультфильм «Трубка и медведь»)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едведь и труб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863" y="669073"/>
            <a:ext cx="7593037" cy="55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95365" y="1631293"/>
            <a:ext cx="513947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войсками отступал до Сталинграда, был контужен. </a:t>
            </a:r>
            <a:endParaRPr lang="ru-RU" altLang="ru-RU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боевыми орденами и медалями. Был отмечен Государственной премией СССР в 1942 г.</a:t>
            </a:r>
          </a:p>
        </p:txBody>
      </p:sp>
      <p:pic>
        <p:nvPicPr>
          <p:cNvPr id="9" name="Picture 6" descr="Сергей Владимирович Михалков. В годы Великой Отечественной войны. 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9786" y="1476498"/>
            <a:ext cx="321945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&quot;АС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63" y="3416397"/>
            <a:ext cx="2011475" cy="31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8846" y="474346"/>
            <a:ext cx="7630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1941 году 27 июня он выехал на фронт и стал писателем- корреспондентом </a:t>
            </a: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 «Во славу Родины», «Сталинский сокол». </a:t>
            </a:r>
          </a:p>
        </p:txBody>
      </p:sp>
    </p:spTree>
    <p:extLst>
      <p:ext uri="{BB962C8B-B14F-4D97-AF65-F5344CB8AC3E}">
        <p14:creationId xmlns:p14="http://schemas.microsoft.com/office/powerpoint/2010/main" val="30904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8374" y="5378083"/>
            <a:ext cx="6729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1943 году Михалков совместно с военным журналистом Георгием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Эль-Регистаном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Габриэль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Аркадьевич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Уреклян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написал текст к Государственному гимну СССР, который впервые был исполнен в Новогоднюю ночь 1944 года.</a:t>
            </a:r>
          </a:p>
        </p:txBody>
      </p:sp>
      <p:pic>
        <p:nvPicPr>
          <p:cNvPr id="5122" name="Picture 2" descr="https://poraionu.ru/images/muzei_pobedi_30122020-33-%D0%A2%D0%B5%D0%BA%D1%81%D1%82%20%D0%93%D0%B8%D0%BC%D0%BD%D0%B0%20%D0%A1%D0%A1%D0%A1%D0%A0%20%D1%81%20%D0%B4%D0%B0%D1%80%D1%81%D1%82%D0%B2%D0%B5%D0%BD%D0%BD%D0%BE%D0%B9%20%D0%BD%D0%B0%D0%B4%D0%BF%D0%B8%D1%81%D1%8C%D1%8E%20%D0%A2.%20%D0%A5%D1%80%D1%8E%D0%BA%D0%B8%D0%BD%D1%83-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34582"/>
            <a:ext cx="8572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имн 19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9913" y="5978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318</TotalTime>
  <Words>797</Words>
  <Application>Microsoft Office PowerPoint</Application>
  <PresentationFormat>Экран (4:3)</PresentationFormat>
  <Paragraphs>57</Paragraphs>
  <Slides>17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Cambria</vt:lpstr>
      <vt:lpstr>Century Gothic</vt:lpstr>
      <vt:lpstr>CyrillicOld</vt:lpstr>
      <vt:lpstr>Georgia</vt:lpstr>
      <vt:lpstr>Times New Roman</vt:lpstr>
      <vt:lpstr>Wingdings 2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Новикова В.Л.</dc:creator>
  <cp:lastModifiedBy>Новикова В.Л.</cp:lastModifiedBy>
  <cp:revision>31</cp:revision>
  <dcterms:created xsi:type="dcterms:W3CDTF">2023-03-24T13:19:29Z</dcterms:created>
  <dcterms:modified xsi:type="dcterms:W3CDTF">2023-03-28T12:49:19Z</dcterms:modified>
</cp:coreProperties>
</file>