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75" r:id="rId3"/>
    <p:sldId id="272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7" r:id="rId17"/>
    <p:sldId id="273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5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8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92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0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1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7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5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8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5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C6CD83-571A-437C-A4FA-4E217A6EB5A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69FB-21D0-4E3E-B242-9796B3C2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6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4A31D-DB3C-435A-998D-6A630E8C1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91548"/>
            <a:ext cx="8825658" cy="3545161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>Тема урока</a:t>
            </a:r>
            <a:br>
              <a:rPr lang="ru-RU" sz="8000" b="1" dirty="0" smtClean="0">
                <a:solidFill>
                  <a:srgbClr val="FFC000"/>
                </a:solidFill>
              </a:rPr>
            </a:br>
            <a:r>
              <a:rPr lang="ru-RU" sz="8000" b="1" dirty="0" smtClean="0">
                <a:solidFill>
                  <a:srgbClr val="FFC000"/>
                </a:solidFill>
              </a:rPr>
              <a:t>«Дети </a:t>
            </a:r>
            <a:r>
              <a:rPr lang="ru-RU" sz="8000" b="1" dirty="0">
                <a:solidFill>
                  <a:srgbClr val="FFC000"/>
                </a:solidFill>
              </a:rPr>
              <a:t>и </a:t>
            </a:r>
            <a:r>
              <a:rPr lang="ru-RU" sz="8000" b="1" dirty="0" smtClean="0">
                <a:solidFill>
                  <a:srgbClr val="FFC000"/>
                </a:solidFill>
              </a:rPr>
              <a:t>война»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27C61-68B1-4735-B98E-CDE71DAF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017350" cy="86142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/>
              <a:t>разработала</a:t>
            </a:r>
            <a:r>
              <a:rPr lang="ru-RU" b="1" dirty="0" smtClean="0"/>
              <a:t>: </a:t>
            </a:r>
          </a:p>
          <a:p>
            <a:pPr algn="r"/>
            <a:r>
              <a:rPr lang="ru-RU" b="1" dirty="0" smtClean="0"/>
              <a:t>Рабочая Е.В.</a:t>
            </a:r>
          </a:p>
          <a:p>
            <a:pPr algn="r"/>
            <a:r>
              <a:rPr lang="ru-RU" b="1" dirty="0" smtClean="0"/>
              <a:t> учитель русского языка и литературы</a:t>
            </a:r>
          </a:p>
          <a:p>
            <a:pPr algn="r"/>
            <a:r>
              <a:rPr lang="ru-RU" b="1" dirty="0" smtClean="0"/>
              <a:t> МБОУ лицея №7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60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CED85-FF75-4E10-AE45-F079275B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01F25-CAF7-41C4-A5C1-883E4C25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r>
              <a:rPr lang="ru-RU" sz="4000" b="1" dirty="0"/>
              <a:t>1942 году на основе реальных событий было создано произведение «Рассказ танкиста»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452" y="2819399"/>
            <a:ext cx="4398129" cy="32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CED85-FF75-4E10-AE45-F079275B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01F25-CAF7-41C4-A5C1-883E4C25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33254"/>
            <a:ext cx="8946541" cy="5315145"/>
          </a:xfrm>
        </p:spPr>
        <p:txBody>
          <a:bodyPr>
            <a:normAutofit/>
          </a:bodyPr>
          <a:lstStyle/>
          <a:p>
            <a:r>
              <a:rPr lang="ru-RU" sz="4000" dirty="0"/>
              <a:t>	</a:t>
            </a:r>
            <a:r>
              <a:rPr lang="ru-RU" sz="4000" b="1" dirty="0"/>
              <a:t>Александр Трифонович умер 1971 году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01" y="2333784"/>
            <a:ext cx="4185502" cy="40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A27A-33F0-4F1F-AED4-83306F23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65" y="452718"/>
            <a:ext cx="8571169" cy="1251391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Лексическое </a:t>
            </a:r>
            <a:r>
              <a:rPr lang="ru-RU" b="1" dirty="0" smtClean="0">
                <a:solidFill>
                  <a:srgbClr val="FFC000"/>
                </a:solidFill>
              </a:rPr>
              <a:t>значение слова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19961-4C2D-4E68-8691-3B8FCF5B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5" y="1886988"/>
            <a:ext cx="11072553" cy="4646815"/>
          </a:xfrm>
        </p:spPr>
        <p:txBody>
          <a:bodyPr>
            <a:normAutofit/>
          </a:bodyPr>
          <a:lstStyle/>
          <a:p>
            <a:r>
              <a:rPr lang="ru-RU" sz="3600" b="1" dirty="0"/>
              <a:t>ГЕРО́Й, -я, м. 1. Человек, совершивший (совершающей) подвиги мужества, доблести, самоотверженности. Герой труда. Пасть смертью героя .Геройский </a:t>
            </a:r>
            <a:r>
              <a:rPr lang="ru-RU" sz="3600" b="1" dirty="0" smtClean="0"/>
              <a:t>поступок.</a:t>
            </a:r>
          </a:p>
          <a:p>
            <a:pPr marL="0" indent="0" algn="r">
              <a:buNone/>
            </a:pPr>
            <a:r>
              <a:rPr lang="ru-RU" sz="2400" b="1" dirty="0" err="1" smtClean="0"/>
              <a:t>С.И.Ожегов</a:t>
            </a:r>
            <a:r>
              <a:rPr lang="ru-RU" sz="2400" b="1" dirty="0" smtClean="0"/>
              <a:t>. Словарь русского языка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24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7B287-B1AA-4904-86F6-38C54E15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4815"/>
            <a:ext cx="9404723" cy="17784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Жанры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AA9B4-DBA1-4E78-8CE3-52D9250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47650"/>
            <a:ext cx="8946541" cy="5300749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i="1" dirty="0">
                <a:solidFill>
                  <a:srgbClr val="FFC000"/>
                </a:solidFill>
              </a:rPr>
              <a:t>Баллада</a:t>
            </a:r>
            <a:r>
              <a:rPr lang="ru-RU" sz="4000" b="1" dirty="0"/>
              <a:t> - </a:t>
            </a:r>
            <a:r>
              <a:rPr lang="ru-RU" sz="4000" dirty="0"/>
              <a:t>это стихотворный рассказ, в основу которого положена легенда или какое-нибудь историческое </a:t>
            </a:r>
            <a:r>
              <a:rPr lang="ru-RU" sz="4000" dirty="0" smtClean="0"/>
              <a:t>событие</a:t>
            </a:r>
          </a:p>
          <a:p>
            <a:r>
              <a:rPr lang="ru-RU" sz="4000" b="1" dirty="0" smtClean="0">
                <a:solidFill>
                  <a:srgbClr val="FFC000"/>
                </a:solidFill>
              </a:rPr>
              <a:t>Сказка</a:t>
            </a:r>
            <a:r>
              <a:rPr lang="ru-RU" sz="4000" b="1" dirty="0" smtClean="0"/>
              <a:t> </a:t>
            </a:r>
            <a:r>
              <a:rPr lang="ru-RU" sz="4000" b="1" dirty="0"/>
              <a:t>– </a:t>
            </a:r>
            <a:r>
              <a:rPr lang="ru-RU" sz="4000" dirty="0"/>
              <a:t>занимательный рассказ о необыкновенных событиях и </a:t>
            </a:r>
            <a:r>
              <a:rPr lang="ru-RU" sz="4000" dirty="0" smtClean="0"/>
              <a:t>приключениях</a:t>
            </a:r>
            <a:endParaRPr lang="ru-RU" sz="4000" b="1" dirty="0"/>
          </a:p>
          <a:p>
            <a:r>
              <a:rPr lang="ru-RU" sz="4000" b="1" dirty="0">
                <a:solidFill>
                  <a:srgbClr val="FFC000"/>
                </a:solidFill>
              </a:rPr>
              <a:t>Басня</a:t>
            </a:r>
            <a:r>
              <a:rPr lang="ru-RU" sz="4000" b="1" dirty="0"/>
              <a:t> – </a:t>
            </a:r>
            <a:r>
              <a:rPr lang="ru-RU" sz="4000" dirty="0"/>
              <a:t>жанр эпоса, характерной чертой которого является иносказательность сюжета, заканчивающего моралью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CC3A4-D99D-4125-89AC-DAC36D63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3C5A7D-A3FC-42FF-A1F8-8375666A7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855" y="149629"/>
            <a:ext cx="5636029" cy="6458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03" y="149629"/>
            <a:ext cx="2240973" cy="301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" y="149629"/>
            <a:ext cx="2315744" cy="301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" y="3591924"/>
            <a:ext cx="2240973" cy="301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03" y="3682538"/>
            <a:ext cx="2240973" cy="301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4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E06A1-51E4-4DC3-A1BF-9776A9C8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85D27FE-2AC9-A9BC-E9F8-679E75D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Чайковский">
            <a:hlinkClick r:id="" action="ppaction://media"/>
            <a:extLst>
              <a:ext uri="{FF2B5EF4-FFF2-40B4-BE49-F238E27FC236}">
                <a16:creationId xmlns:a16="http://schemas.microsoft.com/office/drawing/2014/main" id="{C94E8500-5901-6FA3-BE28-01F4A81475E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100" y="452718"/>
            <a:ext cx="513994" cy="513992"/>
          </a:xfrm>
        </p:spPr>
      </p:pic>
    </p:spTree>
    <p:extLst>
      <p:ext uri="{BB962C8B-B14F-4D97-AF65-F5344CB8AC3E}">
        <p14:creationId xmlns:p14="http://schemas.microsoft.com/office/powerpoint/2010/main" val="9623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BAD8E-F00F-BF92-3580-02C31DE4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2771195-0240-D059-6B6E-2226759C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Шостакович">
            <a:hlinkClick r:id="" action="ppaction://media"/>
            <a:extLst>
              <a:ext uri="{FF2B5EF4-FFF2-40B4-BE49-F238E27FC236}">
                <a16:creationId xmlns:a16="http://schemas.microsoft.com/office/drawing/2014/main" id="{2957B6ED-0C1D-D3A7-3AFF-A2A40EE297E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748" y="305221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9293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8D6ED-F239-423E-AB6F-BDAB3454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756" y="1978429"/>
            <a:ext cx="3948546" cy="2502131"/>
          </a:xfrm>
        </p:spPr>
        <p:txBody>
          <a:bodyPr/>
          <a:lstStyle/>
          <a:p>
            <a:r>
              <a:rPr lang="ru-RU" b="1" dirty="0" smtClean="0"/>
              <a:t>Шостакович</a:t>
            </a:r>
            <a:br>
              <a:rPr lang="ru-RU" b="1" dirty="0" smtClean="0"/>
            </a:br>
            <a:r>
              <a:rPr lang="ru-RU" b="1" dirty="0" smtClean="0"/>
              <a:t>Дмитрий</a:t>
            </a:r>
            <a:br>
              <a:rPr lang="ru-RU" b="1" dirty="0" smtClean="0"/>
            </a:br>
            <a:r>
              <a:rPr lang="ru-RU" b="1" dirty="0" smtClean="0"/>
              <a:t>Дмитриевич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D797BC-F3BA-46C4-8F5C-46D299B1F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9" y="452718"/>
            <a:ext cx="5420525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6DE55-33EC-41BC-A25A-FEF14864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124" y="1928552"/>
            <a:ext cx="4006735" cy="3158837"/>
          </a:xfrm>
        </p:spPr>
        <p:txBody>
          <a:bodyPr/>
          <a:lstStyle/>
          <a:p>
            <a:r>
              <a:rPr lang="ru-RU" b="1" dirty="0" smtClean="0"/>
              <a:t>Чайковский</a:t>
            </a:r>
            <a:br>
              <a:rPr lang="ru-RU" b="1" dirty="0" smtClean="0"/>
            </a:br>
            <a:r>
              <a:rPr lang="ru-RU" b="1" dirty="0" smtClean="0"/>
              <a:t>Петр</a:t>
            </a:r>
            <a:br>
              <a:rPr lang="ru-RU" b="1" dirty="0" smtClean="0"/>
            </a:br>
            <a:r>
              <a:rPr lang="ru-RU" b="1" dirty="0" smtClean="0"/>
              <a:t>Ильич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7861A1-AF5E-418E-B411-9D6812A4B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88" y="349135"/>
            <a:ext cx="5827222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779724" y="456515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253238" y="451821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970307" y="543261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16731" y="361236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31897" y="136711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667106" y="320919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16731" y="742157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074132" y="196074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8950037" y="320919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0313325" y="258411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492837" y="1960417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9721469" y="130428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8492837" y="69578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7074132" y="60845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863021" y="278785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866861" y="426051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857231" y="23059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973335" y="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0426239" y="412359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581506" y="447868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6290312" y="315027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820786" y="334611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303522" y="4696769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3867294" y="122808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AC0CB-ECA4-4BE3-9466-E1F118A7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4098" cy="1400530"/>
          </a:xfrm>
        </p:spPr>
        <p:txBody>
          <a:bodyPr/>
          <a:lstStyle/>
          <a:p>
            <a:r>
              <a:rPr lang="ru-RU" dirty="0"/>
              <a:t>К.Г.           </a:t>
            </a:r>
            <a:r>
              <a:rPr lang="ru-RU" sz="3600" b="1" dirty="0" err="1"/>
              <a:t>К.Г.Паустовский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1892-1968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          </a:t>
            </a:r>
            <a:r>
              <a:rPr lang="ru-RU" sz="3600" b="1" dirty="0" err="1"/>
              <a:t>А.П.Платонов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1899                           1899-1951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                        </a:t>
            </a:r>
            <a:r>
              <a:rPr lang="ru-RU" sz="3600" b="1" dirty="0" err="1"/>
              <a:t>А.Т.Твардовский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                           1910-1971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1F72E2-163D-47C3-894B-E110E2DA3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78" y="112383"/>
            <a:ext cx="2627616" cy="37430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80CEC-F405-4FD9-AF25-A5484BF7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46" y="2193583"/>
            <a:ext cx="2669414" cy="3160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A873B2-3836-4FA4-AB19-E7A3A8859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200" y="3773861"/>
            <a:ext cx="2796013" cy="30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8034F-699F-435C-902B-145BD4C5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331092-BEEA-424C-BF61-D89D1D0D0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781878"/>
            <a:ext cx="6645025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19ACA-4186-45F5-921E-503130CF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FFC000"/>
                </a:solidFill>
              </a:rPr>
              <a:t>Задачи: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F7C18-DA2B-4BFC-BB20-3990C026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ru-RU" sz="3600" dirty="0"/>
              <a:t>-</a:t>
            </a:r>
            <a:r>
              <a:rPr lang="ru-RU" sz="3600" b="1" dirty="0"/>
              <a:t>познакомиться с  биографией писателя;</a:t>
            </a:r>
          </a:p>
          <a:p>
            <a:r>
              <a:rPr lang="ru-RU" sz="3600" b="1" dirty="0"/>
              <a:t>-научиться выразительно читать произведение;</a:t>
            </a:r>
          </a:p>
          <a:p>
            <a:r>
              <a:rPr lang="ru-RU" sz="3600" b="1" dirty="0"/>
              <a:t>-проанализировать балладу А.Т. Твардовского «Рассказ танкиста».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8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80556-19B4-42FD-9F1D-7F3E6707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«Правда или ложь»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02AF7-46C3-4C79-ABF7-DCDF5AEE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6888"/>
            <a:ext cx="10035743" cy="4881512"/>
          </a:xfrm>
        </p:spPr>
        <p:txBody>
          <a:bodyPr>
            <a:normAutofit/>
          </a:bodyPr>
          <a:lstStyle/>
          <a:p>
            <a:r>
              <a:rPr lang="ru-RU" sz="4400" dirty="0"/>
              <a:t>	</a:t>
            </a:r>
            <a:r>
              <a:rPr lang="ru-RU" sz="4400" b="1" dirty="0"/>
              <a:t>Александр Трифонович Твардовский родился в 1911 году в Смоленской области в семье кузнеца.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70" y="3551389"/>
            <a:ext cx="4336329" cy="32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E3200-D4AC-443C-B712-31DDA2DE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AAACB-C57D-4DC7-BC65-E095B1DF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23828"/>
            <a:ext cx="9786361" cy="5324572"/>
          </a:xfrm>
        </p:spPr>
        <p:txBody>
          <a:bodyPr>
            <a:normAutofit/>
          </a:bodyPr>
          <a:lstStyle/>
          <a:p>
            <a:r>
              <a:rPr lang="ru-RU" sz="4000" dirty="0"/>
              <a:t>	</a:t>
            </a:r>
            <a:r>
              <a:rPr lang="ru-RU" sz="4000" b="1" dirty="0"/>
              <a:t>В 14 лет Твардовский стал писать маленькие заметки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88" y="2689021"/>
            <a:ext cx="4170285" cy="31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8D081-B3DC-451A-902C-74F488E7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CF794-6419-4E40-8F16-DEE8467B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86120"/>
            <a:ext cx="8946541" cy="536227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	Первое стихотворение «Новый дом»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01" y="2701272"/>
            <a:ext cx="2883277" cy="3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F32CD-25C1-45E4-9935-395E5BCB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BDBE2-788E-4628-8E34-ABB9AB69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95546"/>
            <a:ext cx="8946541" cy="5352853"/>
          </a:xfrm>
        </p:spPr>
        <p:txBody>
          <a:bodyPr>
            <a:normAutofit/>
          </a:bodyPr>
          <a:lstStyle/>
          <a:p>
            <a:r>
              <a:rPr lang="ru-RU" sz="4000" dirty="0"/>
              <a:t>	</a:t>
            </a:r>
            <a:r>
              <a:rPr lang="ru-RU" sz="4000" b="1" dirty="0"/>
              <a:t>В газете «Смоленская деревня» было напечатано его первое стихотворение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606" y="2792248"/>
            <a:ext cx="2752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CED85-FF75-4E10-AE45-F079275B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01F25-CAF7-41C4-A5C1-883E4C25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22170"/>
            <a:ext cx="9902739" cy="5626230"/>
          </a:xfrm>
        </p:spPr>
        <p:txBody>
          <a:bodyPr>
            <a:normAutofit/>
          </a:bodyPr>
          <a:lstStyle/>
          <a:p>
            <a:r>
              <a:rPr lang="ru-RU" sz="4000" dirty="0"/>
              <a:t>	</a:t>
            </a:r>
            <a:r>
              <a:rPr lang="ru-RU" sz="4000" b="1" dirty="0"/>
              <a:t>В 1940 году в составе группы писателей стал военным корреспондентом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053" y="2022700"/>
            <a:ext cx="3159163" cy="44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373</TotalTime>
  <Words>144</Words>
  <Application>Microsoft Office PowerPoint</Application>
  <PresentationFormat>Широкоэкранный</PresentationFormat>
  <Paragraphs>27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Тема урока «Дети и война»</vt:lpstr>
      <vt:lpstr>К.Г.           К.Г.Паустовский                      1892-1968                                 А.П.Платонов 1899                           1899-1951                                                А.Т.Твардовский                                                 1910-1971</vt:lpstr>
      <vt:lpstr>Презентация PowerPoint</vt:lpstr>
      <vt:lpstr>Задачи: </vt:lpstr>
      <vt:lpstr>«Правда или ложь»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Лексическое значение слова  </vt:lpstr>
      <vt:lpstr>Жанры</vt:lpstr>
      <vt:lpstr>Презентация PowerPoint</vt:lpstr>
      <vt:lpstr>Презентация PowerPoint</vt:lpstr>
      <vt:lpstr>Презентация PowerPoint</vt:lpstr>
      <vt:lpstr>Шостакович Дмитрий Дмитриевич </vt:lpstr>
      <vt:lpstr>Чайковский Петр Ильич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война</dc:title>
  <dc:creator>Валерий Рабочий</dc:creator>
  <cp:lastModifiedBy>User</cp:lastModifiedBy>
  <cp:revision>18</cp:revision>
  <dcterms:created xsi:type="dcterms:W3CDTF">2023-03-10T17:45:36Z</dcterms:created>
  <dcterms:modified xsi:type="dcterms:W3CDTF">2023-03-14T08:28:57Z</dcterms:modified>
</cp:coreProperties>
</file>