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1F58F4-3788-46DE-9CDF-974CC68289B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9B274A-DCD8-4C41-8180-0173C09FDD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16633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/>
                <a:cs typeface="Aharoni" pitchFamily="2" charset="-79"/>
              </a:rPr>
              <a:t>Муниципальное бюджетное дошкольное образовательное учреждение</a:t>
            </a:r>
            <a:b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/>
                <a:cs typeface="Aharoni" pitchFamily="2" charset="-79"/>
              </a:rPr>
            </a:b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effectLst/>
                <a:cs typeface="Aharoni" pitchFamily="2" charset="-79"/>
              </a:rPr>
              <a:t>«Детский сад комбинированного вида №39»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effectLst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949280"/>
            <a:ext cx="4922942" cy="9087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Подготовила:</a:t>
            </a:r>
          </a:p>
          <a:p>
            <a:pPr algn="r"/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м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узыкальный руководитель</a:t>
            </a:r>
          </a:p>
          <a:p>
            <a:pPr algn="r"/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Белкова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 Светлана Александровна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862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46">
        <p14:reveal/>
      </p:transition>
    </mc:Choice>
    <mc:Fallback>
      <p:transition spd="slow" advTm="31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116633"/>
            <a:ext cx="7990654" cy="1440159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/>
                <a:cs typeface="Aharoni" pitchFamily="2" charset="-79"/>
              </a:rPr>
              <a:t/>
            </a:r>
            <a:b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ffectLst/>
                <a:cs typeface="Aharoni" pitchFamily="2" charset="-79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effectLst/>
                <a:cs typeface="Aharoni" pitchFamily="2" charset="-79"/>
              </a:rPr>
              <a:t>Цель: развитие чувства ритма, внимания, быстроту реакции.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effectLst/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0406"/>
            <a:ext cx="2315324" cy="2214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7" y="1988840"/>
            <a:ext cx="626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Матрешка в красном сарафане = хлопки в ладоши.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8" y="4183997"/>
            <a:ext cx="1872208" cy="24962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5286" y="4509120"/>
            <a:ext cx="6043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Матрешка в синем сарафане = «Притопы»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abdd4018-34d6-4db3-9a07-41622d667c7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8422" y="1790406"/>
            <a:ext cx="609600" cy="609600"/>
          </a:xfrm>
          <a:prstGeom prst="rect">
            <a:avLst/>
          </a:prstGeom>
        </p:spPr>
      </p:pic>
      <p:pic>
        <p:nvPicPr>
          <p:cNvPr id="12" name="Вологодский Краковяк - Аранжировка А.Корбакова (www.hotplayer.ru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4408" y="559326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14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73"/>
    </mc:Choice>
    <mc:Fallback>
      <p:transition spd="slow" advTm="21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6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99" objId="9"/>
        <p14:playEvt time="13894" objId="12"/>
        <p14:stopEvt time="14071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4420"/>
            <a:ext cx="6596106" cy="6309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7"/>
            <a:ext cx="2776618" cy="273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11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2"/>
    </mc:Choice>
    <mc:Fallback>
      <p:transition spd="slow" advTm="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4" y="422532"/>
            <a:ext cx="4631116" cy="61748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9" y="1772816"/>
            <a:ext cx="3511166" cy="2672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56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7"/>
    </mc:Choice>
    <mc:Fallback>
      <p:transition spd="slow" advTm="8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4420"/>
            <a:ext cx="6596106" cy="6309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7"/>
            <a:ext cx="2776618" cy="273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64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7"/>
    </mc:Choice>
    <mc:Fallback>
      <p:transition spd="slow" advTm="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4" y="422532"/>
            <a:ext cx="4631116" cy="61748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9" y="1772816"/>
            <a:ext cx="3511166" cy="2672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37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1"/>
    </mc:Choice>
    <mc:Fallback>
      <p:transition spd="slow" advTm="8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8884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tx2">
                    <a:lumMod val="50000"/>
                  </a:schemeClr>
                </a:solidFill>
              </a:rPr>
              <a:t>МОЛОДЦЫ!</a:t>
            </a:r>
            <a:endParaRPr lang="ru-RU" sz="8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1"/>
    </mc:Choice>
    <mc:Fallback>
      <p:transition spd="slow" advTm="405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</TotalTime>
  <Words>31</Words>
  <Application>Microsoft Office PowerPoint</Application>
  <PresentationFormat>Экран (4:3)</PresentationFormat>
  <Paragraphs>8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Муниципальное бюджетное дошкольное образовательное учреждение «Детский сад комбинированного вида №39»</vt:lpstr>
      <vt:lpstr> Цель: развитие чувства ритма, внимания, быстроту реакции.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№39»</dc:title>
  <dc:creator>BEM</dc:creator>
  <cp:lastModifiedBy>BEM</cp:lastModifiedBy>
  <cp:revision>7</cp:revision>
  <dcterms:created xsi:type="dcterms:W3CDTF">2023-04-16T15:11:32Z</dcterms:created>
  <dcterms:modified xsi:type="dcterms:W3CDTF">2023-04-16T16:26:47Z</dcterms:modified>
</cp:coreProperties>
</file>