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9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6" r:id="rId13"/>
    <p:sldId id="265" r:id="rId14"/>
    <p:sldId id="268" r:id="rId15"/>
    <p:sldId id="269" r:id="rId16"/>
    <p:sldId id="272" r:id="rId17"/>
    <p:sldId id="271" r:id="rId18"/>
    <p:sldId id="27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E7009-BDE7-338B-44CB-36700E1E5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E0EC6E-736F-0701-A217-79226BF208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EFCA2F-B2E6-DEA6-8B14-71C6A9A9D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E686D5-A503-1ABF-E60E-9B1BF7ED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940627-D7EB-1BE1-3BF2-EA7D1EA8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13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563DC-08BA-1E16-094C-2C5BA8DE1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6A1F11-80AC-CEEC-3EC8-F95AC38D6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092B1D-C8B4-6CD1-C86D-14A3C3FE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D5370-FF5A-675F-50BF-458C3581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EFED5-F706-130D-E2C4-BAE6B612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6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1B2EA6B-FA1F-5B7D-01FF-292F0D5809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F18466-B9F9-571D-4157-87AEBCED7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3FD005-F363-4D4A-68B8-51EB96D78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1747F4-F231-DEEC-AC8F-E0D46C47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ED63A8-97DD-FCFF-FF7F-F70001DA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2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8A152-6CAE-1ADB-8A4E-E8CE386E7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655" y="2443306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Вопрос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E56909-23F4-96D4-AE7D-23D4A78C4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1DB2E9-3AF1-0390-E669-D960ACC7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29EE33-D061-B71B-5948-6FAAB154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Управляющая кнопка: &quot;Пустой&quot;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4B45362-E62F-303A-E607-0F285E789777}"/>
              </a:ext>
            </a:extLst>
          </p:cNvPr>
          <p:cNvSpPr/>
          <p:nvPr userDrawn="1"/>
        </p:nvSpPr>
        <p:spPr>
          <a:xfrm>
            <a:off x="5338618" y="4978400"/>
            <a:ext cx="1948873" cy="471055"/>
          </a:xfrm>
          <a:prstGeom prst="actionButtonBlan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KEY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1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равильный от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B57E8-06D2-5288-74DA-25DE91E2A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40107"/>
            <a:ext cx="10515600" cy="1325563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Ответ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2D2737-F763-1AB7-B33B-294205C9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F91781-D350-7F80-711B-535B7B069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6AA189-BAD4-6861-59C5-67883FC7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&quot;Пустой&quot;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C269CE3-B548-E7D6-1FD9-ECF7EA27EE4A}"/>
              </a:ext>
            </a:extLst>
          </p:cNvPr>
          <p:cNvSpPr/>
          <p:nvPr userDrawn="1"/>
        </p:nvSpPr>
        <p:spPr>
          <a:xfrm>
            <a:off x="5662467" y="4978400"/>
            <a:ext cx="1125683" cy="1042416"/>
          </a:xfrm>
          <a:prstGeom prst="actionButtonBlan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FD4C0D-7C03-1BB4-1228-81F673D72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5" t="11620"/>
          <a:stretch/>
        </p:blipFill>
        <p:spPr>
          <a:xfrm>
            <a:off x="5662468" y="4978400"/>
            <a:ext cx="1125682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5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DBBF6-C66B-4B21-8FA1-3643F77B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2704A3-01BF-278F-53F4-15BFB3074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D15756-DBE0-4731-81A6-DBFA212BC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A48642-8081-D133-333E-98AEBBB13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9A5262-339F-91FC-A956-D3B2EF01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6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414FA-12AD-AEE0-B889-289A16161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FCA9C0-871A-4D58-7201-D70ABF589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FEA57-5E67-92FD-715F-2834F851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0E0E71-4210-AA5D-1D11-763B601A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5F2149-D6BB-F7CB-88F2-6A696CCE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3968F-185A-B6A4-7161-62F8192AB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24936B-AF55-87DD-D13F-FD84D6923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EBDB9-F199-EB66-A607-17B3DC830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AE89AF-690C-40DC-6F75-5C8FD35CB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A766D4-4F2C-5EC4-8366-62DBCD14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C3770-C7A2-8F69-5EF3-08519F66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0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CF994-D240-55D1-58B7-598716015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7C590C-2D29-A2DC-A444-E68AB94B5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4E072A-6759-BCA0-2D1A-8A84BD64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C36608-C9ED-2B54-3BF9-1B689C1B4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EA262B-3F5F-124A-9634-EDB1E4D2A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0584F1-9571-4763-6A6C-B7009AF9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35D5EE-CDE4-6FE3-4C8C-D8CA57E69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D1FFE6-0874-BBC6-4232-92443B77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9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F4AFD-4DA7-6A03-4EEF-33EB3BD1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E70D5D-7EF6-6B6C-B999-C5F55293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CCEA13-87FF-A663-F0F5-23708161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70B0A4-19BF-5699-4B98-DE9C1F3B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0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0EC5C4-D036-D0FE-E7D8-8D62524F1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8FB487-D3BB-8CEC-8296-4471B131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B4DF96-C55B-C601-3978-1D9E32B0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70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7006E-4892-B518-6A2B-543F5EBD0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7A6BBB-AFC7-BF8B-98E5-779795E23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4086A7-5D1C-E080-FC1A-36E433BDD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76DFB0-727A-BB94-62B5-1CB3C1DDD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5068F0-2298-9C19-26F1-F19B061A9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2BB9BE-FF95-0988-7D17-D86A5ADC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35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40ABF-A0F7-AFB6-9E7F-1441805FA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C3B607-94B0-64BC-DD81-DFA8DC2677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6B151E-0E51-2032-6B00-540DE77BE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4B126-BF80-136E-0636-A27BD4A28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08E5F0-4F78-9820-4520-E5A56DF18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393ACC-A8B2-549E-0CB1-A30AA661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29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0BE77-4214-16EF-A786-A76CE81E4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C62FB-47EA-3D02-5B9C-8B017C754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EB0834-10CE-4A67-F3A7-2A2A5A481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EE6B0-EDFB-44DC-B1F6-32812C310BC4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1B0E23-A192-4D76-E1B0-1D2E37483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C00F89-9DDA-9679-E051-C6E9364B1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596FE-2AE9-4129-A00C-15B42971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5.xml"/><Relationship Id="rId18" Type="http://schemas.openxmlformats.org/officeDocument/2006/relationships/slide" Target="slide35.xml"/><Relationship Id="rId3" Type="http://schemas.openxmlformats.org/officeDocument/2006/relationships/slide" Target="slide5.xml"/><Relationship Id="rId21" Type="http://schemas.openxmlformats.org/officeDocument/2006/relationships/slide" Target="slide41.xml"/><Relationship Id="rId7" Type="http://schemas.openxmlformats.org/officeDocument/2006/relationships/slide" Target="slide13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" Type="http://schemas.openxmlformats.org/officeDocument/2006/relationships/slide" Target="slide3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21.xml"/><Relationship Id="rId5" Type="http://schemas.openxmlformats.org/officeDocument/2006/relationships/slide" Target="slide9.xml"/><Relationship Id="rId15" Type="http://schemas.openxmlformats.org/officeDocument/2006/relationships/slide" Target="slide29.xml"/><Relationship Id="rId10" Type="http://schemas.openxmlformats.org/officeDocument/2006/relationships/slide" Target="slide19.xml"/><Relationship Id="rId19" Type="http://schemas.openxmlformats.org/officeDocument/2006/relationships/slide" Target="slide37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ebp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web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7C5D91-1B1A-CBAA-2181-1F635A5D4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71175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371ECFB-0268-E6CD-0221-80C590205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32" y="-128297"/>
            <a:ext cx="10515600" cy="1818552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Australia</a:t>
            </a:r>
            <a:endParaRPr lang="ru-RU" sz="9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4642A4-48A2-A2AD-BE21-D6E41CB6C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2" y="4789416"/>
            <a:ext cx="5338618" cy="1500187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Jeopardy</a:t>
            </a:r>
            <a:endParaRPr lang="ru-RU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7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308" y="2943361"/>
            <a:ext cx="5331691" cy="1325563"/>
          </a:xfrm>
        </p:spPr>
        <p:txBody>
          <a:bodyPr>
            <a:normAutofit/>
          </a:bodyPr>
          <a:lstStyle/>
          <a:p>
            <a:r>
              <a:rPr lang="ru-RU" sz="8000" dirty="0"/>
              <a:t>1851</a:t>
            </a:r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0967" y="4971011"/>
            <a:ext cx="1138844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3614E9-D20E-5646-D975-5ADD786E1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5403272" cy="42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2301947"/>
            <a:ext cx="10515600" cy="1940069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What is the capital of Australia?</a:t>
            </a:r>
            <a:endParaRPr lang="ru-RU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327" y="2858510"/>
            <a:ext cx="5551132" cy="1325563"/>
          </a:xfrm>
        </p:spPr>
        <p:txBody>
          <a:bodyPr>
            <a:normAutofit/>
          </a:bodyPr>
          <a:lstStyle/>
          <a:p>
            <a:r>
              <a:rPr lang="en-US" sz="8000" dirty="0"/>
              <a:t>Canberra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0968" y="4987637"/>
            <a:ext cx="1147155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AEAAD3-33FC-6055-A5DF-6E75A2388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578765" cy="41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946" y="2240106"/>
            <a:ext cx="10515600" cy="1325563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How many states and territories is Australia divided into?</a:t>
            </a:r>
            <a:endParaRPr lang="ru-RU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6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527" y="2877416"/>
            <a:ext cx="6901873" cy="1325563"/>
          </a:xfrm>
        </p:spPr>
        <p:txBody>
          <a:bodyPr>
            <a:noAutofit/>
          </a:bodyPr>
          <a:lstStyle/>
          <a:p>
            <a:r>
              <a:rPr lang="en-US" sz="8000" dirty="0"/>
              <a:t>Six states and two territories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9279" y="4971010"/>
            <a:ext cx="1122219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724E86-215A-4165-BE42-7996308E3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6331" r="14030" b="6577"/>
          <a:stretch/>
        </p:blipFill>
        <p:spPr>
          <a:xfrm>
            <a:off x="0" y="1"/>
            <a:ext cx="5061527" cy="422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5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19" y="2103437"/>
            <a:ext cx="10515600" cy="1325563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7030A0"/>
                </a:solidFill>
              </a:rPr>
              <a:t>There are three deserts in Australia: the Great Sandy Desert, the Great Victoria Desert and …</a:t>
            </a:r>
            <a:endParaRPr lang="ru-RU" sz="6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762" y="2341707"/>
            <a:ext cx="6495473" cy="1325563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The Gibson Desert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9280" y="4979324"/>
            <a:ext cx="1122218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1C10C7-9F95-A395-D92A-154F409DA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60533" cy="419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3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What is the highest mountain in Australia?</a:t>
            </a:r>
            <a:endParaRPr lang="ru-RU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07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655" y="2766218"/>
            <a:ext cx="5488709" cy="1325563"/>
          </a:xfrm>
        </p:spPr>
        <p:txBody>
          <a:bodyPr>
            <a:normAutofit/>
          </a:bodyPr>
          <a:lstStyle/>
          <a:p>
            <a:r>
              <a:rPr lang="en-US" sz="8000" dirty="0"/>
              <a:t>Kosciuszko 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9279" y="4979325"/>
            <a:ext cx="1155469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629B91-91B6-5A98-6CB4-D796376F5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5911156" cy="40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0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What is the name of the famous bridge in Sidney?</a:t>
            </a:r>
            <a:endParaRPr lang="ru-RU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DC5FCDF-9299-630B-A725-18E442701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506498"/>
              </p:ext>
            </p:extLst>
          </p:nvPr>
        </p:nvGraphicFramePr>
        <p:xfrm>
          <a:off x="0" y="0"/>
          <a:ext cx="12192001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6089">
                  <a:extLst>
                    <a:ext uri="{9D8B030D-6E8A-4147-A177-3AD203B41FA5}">
                      <a16:colId xmlns:a16="http://schemas.microsoft.com/office/drawing/2014/main" val="3118877019"/>
                    </a:ext>
                  </a:extLst>
                </a:gridCol>
                <a:gridCol w="1826478">
                  <a:extLst>
                    <a:ext uri="{9D8B030D-6E8A-4147-A177-3AD203B41FA5}">
                      <a16:colId xmlns:a16="http://schemas.microsoft.com/office/drawing/2014/main" val="248012825"/>
                    </a:ext>
                  </a:extLst>
                </a:gridCol>
                <a:gridCol w="1826478">
                  <a:extLst>
                    <a:ext uri="{9D8B030D-6E8A-4147-A177-3AD203B41FA5}">
                      <a16:colId xmlns:a16="http://schemas.microsoft.com/office/drawing/2014/main" val="2139243443"/>
                    </a:ext>
                  </a:extLst>
                </a:gridCol>
                <a:gridCol w="1826478">
                  <a:extLst>
                    <a:ext uri="{9D8B030D-6E8A-4147-A177-3AD203B41FA5}">
                      <a16:colId xmlns:a16="http://schemas.microsoft.com/office/drawing/2014/main" val="14388622"/>
                    </a:ext>
                  </a:extLst>
                </a:gridCol>
                <a:gridCol w="1826478">
                  <a:extLst>
                    <a:ext uri="{9D8B030D-6E8A-4147-A177-3AD203B41FA5}">
                      <a16:colId xmlns:a16="http://schemas.microsoft.com/office/drawing/2014/main" val="98450411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History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20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/>
                        </a:rPr>
                        <a:t>30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/>
                        </a:rPr>
                        <a:t>40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sldjump"/>
                        </a:rPr>
                        <a:t>50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28578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Geography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sldjump"/>
                        </a:rPr>
                        <a:t>20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 action="ppaction://hlinksldjump"/>
                        </a:rPr>
                        <a:t>30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 action="ppaction://hlinksldjump"/>
                        </a:rPr>
                        <a:t>40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 action="ppaction://hlinksldjump"/>
                        </a:rPr>
                        <a:t>50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60182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Landmarks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 action="ppaction://hlinksldjump"/>
                        </a:rPr>
                        <a:t>20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 action="ppaction://hlinksldjump"/>
                        </a:rPr>
                        <a:t>30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 action="ppaction://hlinksldjump"/>
                        </a:rPr>
                        <a:t>40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 action="ppaction://hlinksldjump"/>
                        </a:rPr>
                        <a:t>50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179166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Animals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 action="ppaction://hlinksldjump"/>
                        </a:rPr>
                        <a:t>20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5" action="ppaction://hlinksldjump"/>
                        </a:rPr>
                        <a:t>30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6" action="ppaction://hlinksldjump"/>
                        </a:rPr>
                        <a:t>40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 action="ppaction://hlinksldjump"/>
                        </a:rPr>
                        <a:t>50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70364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Symbols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8" action="ppaction://hlinksldjump"/>
                        </a:rPr>
                        <a:t>20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9" action="ppaction://hlinksldjump"/>
                        </a:rPr>
                        <a:t>30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0" action="ppaction://hlinksldjump"/>
                        </a:rPr>
                        <a:t>40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1" action="ppaction://hlinksldjump"/>
                        </a:rPr>
                        <a:t>50</a:t>
                      </a:r>
                      <a:endParaRPr lang="ru-RU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390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9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47" y="1815235"/>
            <a:ext cx="6024418" cy="1325563"/>
          </a:xfrm>
        </p:spPr>
        <p:txBody>
          <a:bodyPr>
            <a:noAutofit/>
          </a:bodyPr>
          <a:lstStyle/>
          <a:p>
            <a:r>
              <a:rPr lang="en-US" sz="8000" b="1" dirty="0"/>
              <a:t>The</a:t>
            </a:r>
            <a:r>
              <a:rPr lang="en-US" sz="8000" b="1" i="1" dirty="0"/>
              <a:t> </a:t>
            </a:r>
            <a:r>
              <a:rPr lang="en-US" sz="8000" b="1" dirty="0"/>
              <a:t>Sydney Harbour Bridge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0966" y="4971011"/>
            <a:ext cx="1130531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DAD712-8B59-936A-C8C7-3CC9C58CF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9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4" y="2443306"/>
            <a:ext cx="11335327" cy="1325563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What is the most popular sight in   Sydney?</a:t>
            </a:r>
            <a:endParaRPr lang="ru-RU" sz="8000" dirty="0">
              <a:solidFill>
                <a:srgbClr val="7030A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92EBFE-EE31-2EB7-832D-1270B879A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19"/>
            <a:ext cx="4734230" cy="26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/>
              <a:t>The Opera House 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0967" y="4987637"/>
            <a:ext cx="1122218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13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4435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What is it?</a:t>
            </a:r>
            <a:endParaRPr lang="ru-RU" sz="8000" dirty="0">
              <a:solidFill>
                <a:srgbClr val="7030A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CCEB8C-668A-DD0C-79A8-198F5676C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95" y="0"/>
            <a:ext cx="5755410" cy="383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Uluru (</a:t>
            </a:r>
            <a:r>
              <a:rPr lang="en-US" sz="8000" b="1" dirty="0"/>
              <a:t>Ayers Rock)</a:t>
            </a:r>
            <a:r>
              <a:rPr lang="en-US" sz="8000" dirty="0"/>
              <a:t> 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9279" y="4979324"/>
            <a:ext cx="1130531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0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>
                <a:solidFill>
                  <a:srgbClr val="7030A0"/>
                </a:solidFill>
              </a:rPr>
              <a:t>What is the world's biggest single structure made by living organisms?</a:t>
            </a:r>
            <a:endParaRPr lang="ru-RU" sz="6600" dirty="0">
              <a:solidFill>
                <a:srgbClr val="7030A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183EDB-1D59-1E18-8097-3516AC555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4573"/>
            <a:ext cx="3676073" cy="25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The Great Barrier Reef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9279" y="4979323"/>
            <a:ext cx="1113905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40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rgbClr val="7030A0"/>
                </a:solidFill>
              </a:rPr>
              <a:t>Which animals resemble teddy bears and eat eucalyptus leaves?</a:t>
            </a:r>
            <a:br>
              <a:rPr lang="en-US" b="1" dirty="0"/>
            </a:b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2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944" y="2491384"/>
            <a:ext cx="6338455" cy="1325563"/>
          </a:xfrm>
        </p:spPr>
        <p:txBody>
          <a:bodyPr>
            <a:normAutofit/>
          </a:bodyPr>
          <a:lstStyle/>
          <a:p>
            <a:r>
              <a:rPr lang="en-US" sz="8000" dirty="0"/>
              <a:t>Koalas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0968" y="4987636"/>
            <a:ext cx="1130530" cy="1050729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3A3C1A-D470-795E-28E6-820C9CAD6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35783" cy="382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What are two native-Australian mammals that lay eggs?</a:t>
            </a:r>
            <a:endParaRPr lang="ru-RU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Who discovered Australia?</a:t>
            </a:r>
            <a:endParaRPr lang="ru-RU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855" y="1648980"/>
            <a:ext cx="10515600" cy="1325563"/>
          </a:xfrm>
        </p:spPr>
        <p:txBody>
          <a:bodyPr>
            <a:noAutofit/>
          </a:bodyPr>
          <a:lstStyle/>
          <a:p>
            <a:r>
              <a:rPr lang="en-US" sz="8000" dirty="0"/>
              <a:t>The platypus (duckbill) and the echidna (spiny anteater)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9280" y="4971010"/>
            <a:ext cx="1122218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F3E822-21AD-2D76-E332-6804C9B75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458"/>
            <a:ext cx="5249860" cy="2953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896EC0-2C0F-E4A6-FFD2-F52C7CD8CB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36746" r="11904"/>
          <a:stretch/>
        </p:blipFill>
        <p:spPr>
          <a:xfrm>
            <a:off x="7210919" y="4036291"/>
            <a:ext cx="4981082" cy="28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>
                <a:solidFill>
                  <a:srgbClr val="7030A0"/>
                </a:solidFill>
              </a:rPr>
              <a:t>What Australian animals are born the size of a large bean and then grow taller than a man?</a:t>
            </a:r>
            <a:endParaRPr lang="ru-RU" sz="6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4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916" y="2766218"/>
            <a:ext cx="5684520" cy="1325563"/>
          </a:xfrm>
        </p:spPr>
        <p:txBody>
          <a:bodyPr>
            <a:normAutofit/>
          </a:bodyPr>
          <a:lstStyle/>
          <a:p>
            <a:r>
              <a:rPr lang="en-US" sz="8000" dirty="0"/>
              <a:t>Kangaroos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9280" y="4954385"/>
            <a:ext cx="1122218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DA5910-41B5-84FF-A631-2FDED3527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4959926" cy="410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53778"/>
            <a:ext cx="11536218" cy="1325563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7030A0"/>
                </a:solidFill>
              </a:rPr>
              <a:t>What spider is considered the deadliest in Australia, and possibly the world?</a:t>
            </a:r>
            <a:endParaRPr lang="ru-RU" sz="6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617" y="1787525"/>
            <a:ext cx="8185727" cy="1325563"/>
          </a:xfrm>
        </p:spPr>
        <p:txBody>
          <a:bodyPr>
            <a:noAutofit/>
          </a:bodyPr>
          <a:lstStyle/>
          <a:p>
            <a:r>
              <a:rPr lang="en-US" sz="8000" dirty="0"/>
              <a:t>The Sydney Funnel-web Spider 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9280" y="4987636"/>
            <a:ext cx="1138844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7C033-A336-BB97-3556-5B2097297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31034"/>
            <a:ext cx="5070764" cy="402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5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274" y="2032000"/>
            <a:ext cx="10515600" cy="2097088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What is Australian currency?</a:t>
            </a:r>
            <a:endParaRPr lang="ru-RU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782" y="1937182"/>
            <a:ext cx="7345218" cy="1325563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Australian dollar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78517" y="4949767"/>
            <a:ext cx="1163781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DA3223-2A61-1A78-FCAD-A2C4DEDEF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6487" cy="316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What animals are on the coat-of-arms?</a:t>
            </a:r>
            <a:endParaRPr lang="ru-RU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3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0" y="2625681"/>
            <a:ext cx="6400800" cy="1325563"/>
          </a:xfrm>
        </p:spPr>
        <p:txBody>
          <a:bodyPr>
            <a:noAutofit/>
          </a:bodyPr>
          <a:lstStyle/>
          <a:p>
            <a:r>
              <a:rPr lang="en-US" sz="8000" dirty="0"/>
              <a:t>The kangaroo and the emu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9280" y="4979324"/>
            <a:ext cx="1122217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90F44B-9B30-850A-C50E-3D7B52B5E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1157" cy="424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64" y="2426638"/>
            <a:ext cx="10515600" cy="2004724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What does the flag of Australia consist of? </a:t>
            </a:r>
            <a:endParaRPr lang="ru-RU" sz="8000" dirty="0">
              <a:solidFill>
                <a:srgbClr val="7030A0"/>
              </a:solidFill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49EDBA7-8117-6583-22B9-21D1CF1FEAF1}"/>
              </a:ext>
            </a:extLst>
          </p:cNvPr>
          <p:cNvSpPr/>
          <p:nvPr/>
        </p:nvSpPr>
        <p:spPr>
          <a:xfrm>
            <a:off x="7084291" y="2807855"/>
            <a:ext cx="92364" cy="73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92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192" y="2579182"/>
            <a:ext cx="6560128" cy="1325563"/>
          </a:xfrm>
        </p:spPr>
        <p:txBody>
          <a:bodyPr>
            <a:normAutofit/>
          </a:bodyPr>
          <a:lstStyle/>
          <a:p>
            <a:r>
              <a:rPr lang="en-US" sz="8000" dirty="0"/>
              <a:t>Captain Cook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73744" y="4971011"/>
            <a:ext cx="1108055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E04582-A4C8-B51D-B396-B46D408A7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63492" cy="37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7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837" y="1408834"/>
            <a:ext cx="6634018" cy="1325563"/>
          </a:xfrm>
        </p:spPr>
        <p:txBody>
          <a:bodyPr>
            <a:noAutofit/>
          </a:bodyPr>
          <a:lstStyle/>
          <a:p>
            <a:r>
              <a:rPr lang="en-US" sz="6600" dirty="0"/>
              <a:t>The British flag (the Union Jack) and six white stars </a:t>
            </a:r>
            <a:endParaRPr lang="ru-RU" sz="66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9278" y="4987637"/>
            <a:ext cx="1147157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E0EB46-B65D-0817-7ED0-E4D7A9757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5537128" cy="36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0619"/>
            <a:ext cx="10515600" cy="1866178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What is the name of the national anthem?</a:t>
            </a:r>
            <a:endParaRPr lang="ru-RU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93588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/>
              <a:t>Advance Australia Fair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4" action="ppaction://hlinksldjump" highlightClick="1"/>
          </p:cNvPr>
          <p:cNvSpPr/>
          <p:nvPr/>
        </p:nvSpPr>
        <p:spPr>
          <a:xfrm>
            <a:off x="5669279" y="4946071"/>
            <a:ext cx="1105593" cy="1085273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Advance Australia Fair">
            <a:hlinkClick r:id="" action="ppaction://media"/>
            <a:extLst>
              <a:ext uri="{FF2B5EF4-FFF2-40B4-BE49-F238E27FC236}">
                <a16:creationId xmlns:a16="http://schemas.microsoft.com/office/drawing/2014/main" id="{94C19286-2947-3A5A-BB2F-9B5E169CB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7" y="3343564"/>
            <a:ext cx="572799" cy="57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8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4684"/>
            <a:ext cx="9375228" cy="3205451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When did the Aborigines come to Australia?</a:t>
            </a:r>
            <a:endParaRPr lang="ru-RU" sz="8000" dirty="0">
              <a:solidFill>
                <a:srgbClr val="7030A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352BBD-A79E-19DC-659F-215EC1006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0" y="3619500"/>
            <a:ext cx="48577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70C6E-06FD-9EF9-F76F-1534B9EF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64" y="1976583"/>
            <a:ext cx="10515600" cy="2346470"/>
          </a:xfrm>
        </p:spPr>
        <p:txBody>
          <a:bodyPr>
            <a:noAutofit/>
          </a:bodyPr>
          <a:lstStyle/>
          <a:p>
            <a:r>
              <a:rPr lang="en-US" sz="8000" dirty="0"/>
              <a:t>About 50,000 years ago</a:t>
            </a:r>
            <a:endParaRPr lang="ru-RU" sz="80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5667155" y="4995948"/>
            <a:ext cx="1132655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7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74" y="2484582"/>
            <a:ext cx="10515600" cy="2050905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When did Europeans settle in Australia?</a:t>
            </a:r>
            <a:endParaRPr lang="ru-RU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1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F9E9E18-3902-2015-C568-FCECCC8C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010" y="2555781"/>
            <a:ext cx="4456386" cy="1325563"/>
          </a:xfrm>
        </p:spPr>
        <p:txBody>
          <a:bodyPr>
            <a:normAutofit/>
          </a:bodyPr>
          <a:lstStyle/>
          <a:p>
            <a:r>
              <a:rPr lang="en-US" sz="8000" dirty="0"/>
              <a:t>1788</a:t>
            </a:r>
            <a:endParaRPr lang="ru-RU" sz="8000" dirty="0"/>
          </a:p>
        </p:txBody>
      </p:sp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5669278" y="4971011"/>
            <a:ext cx="1138845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6EC129-0143-FC8B-A3D3-C7E7438BD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0069" cy="37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ABBF7-AB5B-3C4F-3658-9A413DC1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4" y="2443306"/>
            <a:ext cx="10873509" cy="1325563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When did the Gold Rush start in Australia?</a:t>
            </a:r>
            <a:endParaRPr lang="ru-RU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</TotalTime>
  <Words>291</Words>
  <Application>Microsoft Office PowerPoint</Application>
  <PresentationFormat>Широкоэкранный</PresentationFormat>
  <Paragraphs>67</Paragraphs>
  <Slides>42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Тема Office</vt:lpstr>
      <vt:lpstr>Australia</vt:lpstr>
      <vt:lpstr>Презентация PowerPoint</vt:lpstr>
      <vt:lpstr>Who discovered Australia?</vt:lpstr>
      <vt:lpstr>Captain Cook</vt:lpstr>
      <vt:lpstr>When did the Aborigines come to Australia?</vt:lpstr>
      <vt:lpstr>About 50,000 years ago</vt:lpstr>
      <vt:lpstr>When did Europeans settle in Australia?</vt:lpstr>
      <vt:lpstr>1788</vt:lpstr>
      <vt:lpstr>When did the Gold Rush start in Australia?</vt:lpstr>
      <vt:lpstr>1851</vt:lpstr>
      <vt:lpstr>What is the capital of Australia?</vt:lpstr>
      <vt:lpstr>Canberra</vt:lpstr>
      <vt:lpstr>How many states and territories is Australia divided into?</vt:lpstr>
      <vt:lpstr>Six states and two territories</vt:lpstr>
      <vt:lpstr>There are three deserts in Australia: the Great Sandy Desert, the Great Victoria Desert and …</vt:lpstr>
      <vt:lpstr>The Gibson Desert</vt:lpstr>
      <vt:lpstr>What is the highest mountain in Australia?</vt:lpstr>
      <vt:lpstr>Kosciuszko </vt:lpstr>
      <vt:lpstr>What is the name of the famous bridge in Sidney?</vt:lpstr>
      <vt:lpstr>The Sydney Harbour Bridge</vt:lpstr>
      <vt:lpstr>What is the most popular sight in   Sydney?</vt:lpstr>
      <vt:lpstr>The Opera House </vt:lpstr>
      <vt:lpstr>What is it?</vt:lpstr>
      <vt:lpstr>Uluru (Ayers Rock) </vt:lpstr>
      <vt:lpstr>What is the world's biggest single structure made by living organisms?</vt:lpstr>
      <vt:lpstr>The Great Barrier Reef</vt:lpstr>
      <vt:lpstr>Which animals resemble teddy bears and eat eucalyptus leaves? </vt:lpstr>
      <vt:lpstr>Koalas</vt:lpstr>
      <vt:lpstr>What are two native-Australian mammals that lay eggs?</vt:lpstr>
      <vt:lpstr>The platypus (duckbill) and the echidna (spiny anteater)</vt:lpstr>
      <vt:lpstr>What Australian animals are born the size of a large bean and then grow taller than a man?</vt:lpstr>
      <vt:lpstr>Kangaroos</vt:lpstr>
      <vt:lpstr>What spider is considered the deadliest in Australia, and possibly the world?</vt:lpstr>
      <vt:lpstr>The Sydney Funnel-web Spider </vt:lpstr>
      <vt:lpstr>What is Australian currency?</vt:lpstr>
      <vt:lpstr>Australian dollar</vt:lpstr>
      <vt:lpstr>What animals are on the coat-of-arms?</vt:lpstr>
      <vt:lpstr>The kangaroo and the emu</vt:lpstr>
      <vt:lpstr>What does the flag of Australia consist of? </vt:lpstr>
      <vt:lpstr>The British flag (the Union Jack) and six white stars </vt:lpstr>
      <vt:lpstr>What is the name of the national anthem?</vt:lpstr>
      <vt:lpstr>Advance Australia Fair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</dc:title>
  <dc:creator>Светлана Кузьмичева</dc:creator>
  <cp:lastModifiedBy>Светлана Кузьмичева</cp:lastModifiedBy>
  <cp:revision>14</cp:revision>
  <dcterms:created xsi:type="dcterms:W3CDTF">2023-02-18T21:40:25Z</dcterms:created>
  <dcterms:modified xsi:type="dcterms:W3CDTF">2023-04-12T17:56:27Z</dcterms:modified>
</cp:coreProperties>
</file>