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40"/>
  </p:notesMasterIdLst>
  <p:sldIdLst>
    <p:sldId id="292" r:id="rId2"/>
    <p:sldId id="293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</p:sldIdLst>
  <p:sldSz cx="12192000" cy="6858000"/>
  <p:notesSz cx="6858000" cy="9144000"/>
  <p:embeddedFontLst>
    <p:embeddedFont>
      <p:font typeface="Barlow Condensed" panose="00000506000000000000" pitchFamily="2" charset="0"/>
      <p:regular r:id="rId41"/>
      <p:bold r:id="rId42"/>
      <p:italic r:id="rId43"/>
      <p:boldItalic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DM Sans" panose="020B0604020202020204" charset="0"/>
      <p:regular r:id="rId49"/>
      <p:bold r:id="rId50"/>
      <p:italic r:id="rId51"/>
      <p:boldItalic r:id="rId52"/>
    </p:embeddedFont>
    <p:embeddedFont>
      <p:font typeface="Open Sans" panose="020B0606030504020204" pitchFamily="34" charset="0"/>
      <p:regular r:id="rId53"/>
      <p:bold r:id="rId54"/>
      <p:italic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ECA4"/>
    <a:srgbClr val="69A12B"/>
    <a:srgbClr val="3366FF"/>
    <a:srgbClr val="9900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98" autoAdjust="0"/>
  </p:normalViewPr>
  <p:slideViewPr>
    <p:cSldViewPr snapToGrid="0">
      <p:cViewPr varScale="1">
        <p:scale>
          <a:sx n="79" d="100"/>
          <a:sy n="79" d="100"/>
        </p:scale>
        <p:origin x="82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font" Target="fonts/font1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Answer 4 is set to correct here. To edit it, please watch the “how to set it up” video.</a:t>
            </a:r>
            <a:endParaRPr/>
          </a:p>
        </p:txBody>
      </p:sp>
      <p:sp>
        <p:nvSpPr>
          <p:cNvPr id="245" name="Google Shape;2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c427c30be6_0_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gc427c30be6_0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c427c30be6_0_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Answer 1 is set to correct here. To edit it, please watch the “how to set it up” video.</a:t>
            </a:r>
            <a:endParaRPr/>
          </a:p>
        </p:txBody>
      </p:sp>
      <p:sp>
        <p:nvSpPr>
          <p:cNvPr id="269" name="Google Shape;269;gc427c30be6_0_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c427c30be6_0_5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gc427c30be6_0_5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c427c30be6_0_5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gc427c30be6_0_5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c427c30be6_0_5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Answer 3 is set to correct here. To edit it, please watch the “how to set it up” video.</a:t>
            </a:r>
            <a:endParaRPr/>
          </a:p>
        </p:txBody>
      </p:sp>
      <p:sp>
        <p:nvSpPr>
          <p:cNvPr id="293" name="Google Shape;293;gc427c30be6_0_5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c427c30be6_0_7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gc427c30be6_0_7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c427c30be6_0_7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gc427c30be6_0_7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c427c30be6_0_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Answer 2 is set to correct here. To edit it, please watch the “how to set it up” video.</a:t>
            </a:r>
            <a:endParaRPr/>
          </a:p>
        </p:txBody>
      </p:sp>
      <p:sp>
        <p:nvSpPr>
          <p:cNvPr id="317" name="Google Shape;317;gc427c30be6_0_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0" name="Google Shape;1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c427c30be6_0_9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gc427c30be6_0_9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c427c30be6_0_9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gc427c30be6_0_9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c427c30be6_0_9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Answer 1 is set to correct here. To edit it, please watch the “how to set it up” video.</a:t>
            </a:r>
            <a:endParaRPr/>
          </a:p>
        </p:txBody>
      </p:sp>
      <p:sp>
        <p:nvSpPr>
          <p:cNvPr id="344" name="Google Shape;344;gc427c30be6_0_9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c427c30be6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gc427c30be6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c427c30be6_0_1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gc427c30be6_0_1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c427c30be6_0_1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Answer 4 is set to correct here. To edit it, please watch the “how to set it up” video.</a:t>
            </a:r>
            <a:endParaRPr/>
          </a:p>
        </p:txBody>
      </p:sp>
      <p:sp>
        <p:nvSpPr>
          <p:cNvPr id="368" name="Google Shape;368;gc427c30be6_0_1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c427c30be6_0_1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gc427c30be6_0_1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c427c30be6_0_1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gc427c30be6_0_1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c427c30be6_0_1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Answer 2 is set to correct here. To edit it, please watch the “how to set it up” video.</a:t>
            </a:r>
            <a:endParaRPr/>
          </a:p>
        </p:txBody>
      </p:sp>
      <p:sp>
        <p:nvSpPr>
          <p:cNvPr id="392" name="Google Shape;392;gc427c30be6_0_1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c427c30be6_0_14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gc427c30be6_0_1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7" name="Google Shape;1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c427c30be6_0_14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gc427c30be6_0_14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c427c30be6_0_15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Answer 3 is set to correct here. To edit it, please watch the “how to set it up” video.</a:t>
            </a:r>
            <a:endParaRPr/>
          </a:p>
        </p:txBody>
      </p:sp>
      <p:sp>
        <p:nvSpPr>
          <p:cNvPr id="416" name="Google Shape;416;gc427c30be6_0_15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c427c30be6_0_1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gc427c30be6_0_1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c427c30be6_0_16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gc427c30be6_0_16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c427c30be6_0_17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Answer 1 is set to correct here. To edit it, please watch the “how to set it up” video.</a:t>
            </a:r>
            <a:endParaRPr/>
          </a:p>
        </p:txBody>
      </p:sp>
      <p:sp>
        <p:nvSpPr>
          <p:cNvPr id="440" name="Google Shape;440;gc427c30be6_0_17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c427c30be6_0_18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gc427c30be6_0_18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c427c30be6_0_18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gc427c30be6_0_18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c427c30be6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gc427c30be6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c427c30be6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1" name="Google Shape;221;gc427c30be6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c427c30be6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7" name="Google Shape;227;gc427c30be6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c427c30be6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gc427c30be6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c427c30be6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9" name="Google Shape;239;gc427c30be6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342142" y="448117"/>
            <a:ext cx="11548450" cy="5917321"/>
          </a:xfrm>
          <a:custGeom>
            <a:avLst/>
            <a:gdLst/>
            <a:ahLst/>
            <a:cxnLst/>
            <a:rect l="l" t="t" r="r" b="b"/>
            <a:pathLst>
              <a:path w="11322010" h="5801295" extrusionOk="0">
                <a:moveTo>
                  <a:pt x="210434" y="4317664"/>
                </a:moveTo>
                <a:cubicBezTo>
                  <a:pt x="326653" y="4317664"/>
                  <a:pt x="420868" y="4411879"/>
                  <a:pt x="420868" y="4528098"/>
                </a:cubicBezTo>
                <a:cubicBezTo>
                  <a:pt x="420868" y="4531125"/>
                  <a:pt x="420867" y="4534153"/>
                  <a:pt x="420867" y="4537180"/>
                </a:cubicBezTo>
                <a:cubicBezTo>
                  <a:pt x="420867" y="4653399"/>
                  <a:pt x="326652" y="4747614"/>
                  <a:pt x="210433" y="4747614"/>
                </a:cubicBezTo>
                <a:lnTo>
                  <a:pt x="210434" y="4747613"/>
                </a:lnTo>
                <a:cubicBezTo>
                  <a:pt x="94215" y="4747613"/>
                  <a:pt x="0" y="4653398"/>
                  <a:pt x="0" y="4537179"/>
                </a:cubicBezTo>
                <a:lnTo>
                  <a:pt x="0" y="4528098"/>
                </a:lnTo>
                <a:cubicBezTo>
                  <a:pt x="0" y="4411879"/>
                  <a:pt x="94215" y="4317664"/>
                  <a:pt x="210434" y="4317664"/>
                </a:cubicBezTo>
                <a:close/>
                <a:moveTo>
                  <a:pt x="11111576" y="1109190"/>
                </a:moveTo>
                <a:cubicBezTo>
                  <a:pt x="11227795" y="1109190"/>
                  <a:pt x="11322010" y="1203405"/>
                  <a:pt x="11322010" y="1319624"/>
                </a:cubicBezTo>
                <a:cubicBezTo>
                  <a:pt x="11322010" y="1322651"/>
                  <a:pt x="11322009" y="1325679"/>
                  <a:pt x="11322009" y="1328706"/>
                </a:cubicBezTo>
                <a:cubicBezTo>
                  <a:pt x="11322009" y="1444925"/>
                  <a:pt x="11227794" y="1539140"/>
                  <a:pt x="11111575" y="1539140"/>
                </a:cubicBezTo>
                <a:lnTo>
                  <a:pt x="11111576" y="1539139"/>
                </a:lnTo>
                <a:cubicBezTo>
                  <a:pt x="10995357" y="1539139"/>
                  <a:pt x="10901142" y="1444924"/>
                  <a:pt x="10901142" y="1328705"/>
                </a:cubicBezTo>
                <a:lnTo>
                  <a:pt x="10901142" y="1319624"/>
                </a:lnTo>
                <a:cubicBezTo>
                  <a:pt x="10901142" y="1203405"/>
                  <a:pt x="10995357" y="1109190"/>
                  <a:pt x="11111576" y="1109190"/>
                </a:cubicBezTo>
                <a:close/>
                <a:moveTo>
                  <a:pt x="1370447" y="0"/>
                </a:moveTo>
                <a:lnTo>
                  <a:pt x="9971749" y="0"/>
                </a:lnTo>
                <a:cubicBezTo>
                  <a:pt x="10074789" y="0"/>
                  <a:pt x="10158319" y="83530"/>
                  <a:pt x="10158319" y="186570"/>
                </a:cubicBezTo>
                <a:lnTo>
                  <a:pt x="10158319" y="261402"/>
                </a:lnTo>
                <a:lnTo>
                  <a:pt x="10720482" y="261402"/>
                </a:lnTo>
                <a:cubicBezTo>
                  <a:pt x="10839209" y="261402"/>
                  <a:pt x="10935457" y="357650"/>
                  <a:pt x="10935457" y="476377"/>
                </a:cubicBezTo>
                <a:lnTo>
                  <a:pt x="10935456" y="476377"/>
                </a:lnTo>
                <a:cubicBezTo>
                  <a:pt x="10935456" y="595104"/>
                  <a:pt x="10839208" y="691352"/>
                  <a:pt x="10720481" y="691352"/>
                </a:cubicBezTo>
                <a:lnTo>
                  <a:pt x="10158319" y="691352"/>
                </a:lnTo>
                <a:lnTo>
                  <a:pt x="10158319" y="691353"/>
                </a:lnTo>
                <a:lnTo>
                  <a:pt x="9818193" y="691353"/>
                </a:lnTo>
                <a:cubicBezTo>
                  <a:pt x="9729148" y="691353"/>
                  <a:pt x="9652747" y="745493"/>
                  <a:pt x="9620112" y="822650"/>
                </a:cubicBezTo>
                <a:lnTo>
                  <a:pt x="9603218" y="906328"/>
                </a:lnTo>
                <a:lnTo>
                  <a:pt x="9620112" y="990005"/>
                </a:lnTo>
                <a:cubicBezTo>
                  <a:pt x="9644588" y="1047874"/>
                  <a:pt x="9693683" y="1092794"/>
                  <a:pt x="9754266" y="1111637"/>
                </a:cubicBezTo>
                <a:lnTo>
                  <a:pt x="9778143" y="1115247"/>
                </a:lnTo>
                <a:lnTo>
                  <a:pt x="10528721" y="1115247"/>
                </a:lnTo>
                <a:cubicBezTo>
                  <a:pt x="10647448" y="1115247"/>
                  <a:pt x="10743696" y="1211495"/>
                  <a:pt x="10743696" y="1330222"/>
                </a:cubicBezTo>
                <a:lnTo>
                  <a:pt x="10743695" y="1330222"/>
                </a:lnTo>
                <a:cubicBezTo>
                  <a:pt x="10743695" y="1448949"/>
                  <a:pt x="10647447" y="1545197"/>
                  <a:pt x="10528720" y="1545197"/>
                </a:cubicBezTo>
                <a:lnTo>
                  <a:pt x="10158319" y="1545197"/>
                </a:lnTo>
                <a:lnTo>
                  <a:pt x="10158319" y="5614725"/>
                </a:lnTo>
                <a:cubicBezTo>
                  <a:pt x="10158319" y="5717765"/>
                  <a:pt x="10074789" y="5801295"/>
                  <a:pt x="9971749" y="5801295"/>
                </a:cubicBezTo>
                <a:lnTo>
                  <a:pt x="1370447" y="5801295"/>
                </a:lnTo>
                <a:cubicBezTo>
                  <a:pt x="1267407" y="5801295"/>
                  <a:pt x="1183877" y="5717765"/>
                  <a:pt x="1183877" y="5614725"/>
                </a:cubicBezTo>
                <a:lnTo>
                  <a:pt x="1183877" y="5595403"/>
                </a:lnTo>
                <a:lnTo>
                  <a:pt x="660063" y="5595402"/>
                </a:lnTo>
                <a:cubicBezTo>
                  <a:pt x="571017" y="5595402"/>
                  <a:pt x="494616" y="5541263"/>
                  <a:pt x="461981" y="5464105"/>
                </a:cubicBezTo>
                <a:lnTo>
                  <a:pt x="445087" y="5380428"/>
                </a:lnTo>
                <a:lnTo>
                  <a:pt x="461981" y="5296750"/>
                </a:lnTo>
                <a:cubicBezTo>
                  <a:pt x="486457" y="5238882"/>
                  <a:pt x="535552" y="5193962"/>
                  <a:pt x="596135" y="5175118"/>
                </a:cubicBezTo>
                <a:lnTo>
                  <a:pt x="606656" y="5173528"/>
                </a:lnTo>
                <a:lnTo>
                  <a:pt x="1653185" y="5173528"/>
                </a:lnTo>
                <a:cubicBezTo>
                  <a:pt x="1771913" y="5173528"/>
                  <a:pt x="1868161" y="5077280"/>
                  <a:pt x="1868161" y="4958553"/>
                </a:cubicBezTo>
                <a:lnTo>
                  <a:pt x="1868162" y="4958553"/>
                </a:lnTo>
                <a:cubicBezTo>
                  <a:pt x="1868162" y="4839826"/>
                  <a:pt x="1771914" y="4743578"/>
                  <a:pt x="1653186" y="4743578"/>
                </a:cubicBezTo>
                <a:lnTo>
                  <a:pt x="1183877" y="4743578"/>
                </a:lnTo>
                <a:lnTo>
                  <a:pt x="1183877" y="4743577"/>
                </a:lnTo>
                <a:lnTo>
                  <a:pt x="852834" y="4743577"/>
                </a:lnTo>
                <a:cubicBezTo>
                  <a:pt x="763789" y="4743577"/>
                  <a:pt x="687388" y="4689438"/>
                  <a:pt x="654753" y="4612280"/>
                </a:cubicBezTo>
                <a:lnTo>
                  <a:pt x="637859" y="4528603"/>
                </a:lnTo>
                <a:lnTo>
                  <a:pt x="654753" y="4444925"/>
                </a:lnTo>
                <a:cubicBezTo>
                  <a:pt x="687388" y="4367768"/>
                  <a:pt x="763789" y="4313628"/>
                  <a:pt x="852834" y="4313628"/>
                </a:cubicBezTo>
                <a:lnTo>
                  <a:pt x="1183877" y="4313628"/>
                </a:lnTo>
                <a:lnTo>
                  <a:pt x="1183877" y="186570"/>
                </a:lnTo>
                <a:cubicBezTo>
                  <a:pt x="1183877" y="83530"/>
                  <a:pt x="1267407" y="0"/>
                  <a:pt x="1370447" y="0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 txBox="1"/>
          <p:nvPr/>
        </p:nvSpPr>
        <p:spPr>
          <a:xfrm>
            <a:off x="2505950" y="2231175"/>
            <a:ext cx="72621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 b="1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Учи и 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 b="1" dirty="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Играй</a:t>
            </a:r>
            <a:r>
              <a:rPr lang="en-US" sz="8000" b="1" dirty="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!</a:t>
            </a:r>
            <a:endParaRPr sz="8000" b="1" dirty="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 9">
  <p:cSld name="TITLE_1_1_1_1_1_1_1_1_1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/>
          <p:nvPr/>
        </p:nvSpPr>
        <p:spPr>
          <a:xfrm>
            <a:off x="342142" y="448117"/>
            <a:ext cx="11548450" cy="5917321"/>
          </a:xfrm>
          <a:custGeom>
            <a:avLst/>
            <a:gdLst/>
            <a:ahLst/>
            <a:cxnLst/>
            <a:rect l="l" t="t" r="r" b="b"/>
            <a:pathLst>
              <a:path w="11322010" h="5801295" extrusionOk="0">
                <a:moveTo>
                  <a:pt x="210434" y="4317664"/>
                </a:moveTo>
                <a:cubicBezTo>
                  <a:pt x="326653" y="4317664"/>
                  <a:pt x="420868" y="4411879"/>
                  <a:pt x="420868" y="4528098"/>
                </a:cubicBezTo>
                <a:cubicBezTo>
                  <a:pt x="420868" y="4531125"/>
                  <a:pt x="420867" y="4534153"/>
                  <a:pt x="420867" y="4537180"/>
                </a:cubicBezTo>
                <a:cubicBezTo>
                  <a:pt x="420867" y="4653399"/>
                  <a:pt x="326652" y="4747614"/>
                  <a:pt x="210433" y="4747614"/>
                </a:cubicBezTo>
                <a:lnTo>
                  <a:pt x="210434" y="4747613"/>
                </a:lnTo>
                <a:cubicBezTo>
                  <a:pt x="94215" y="4747613"/>
                  <a:pt x="0" y="4653398"/>
                  <a:pt x="0" y="4537179"/>
                </a:cubicBezTo>
                <a:lnTo>
                  <a:pt x="0" y="4528098"/>
                </a:lnTo>
                <a:cubicBezTo>
                  <a:pt x="0" y="4411879"/>
                  <a:pt x="94215" y="4317664"/>
                  <a:pt x="210434" y="4317664"/>
                </a:cubicBezTo>
                <a:close/>
                <a:moveTo>
                  <a:pt x="11111576" y="1109190"/>
                </a:moveTo>
                <a:cubicBezTo>
                  <a:pt x="11227795" y="1109190"/>
                  <a:pt x="11322010" y="1203405"/>
                  <a:pt x="11322010" y="1319624"/>
                </a:cubicBezTo>
                <a:cubicBezTo>
                  <a:pt x="11322010" y="1322651"/>
                  <a:pt x="11322009" y="1325679"/>
                  <a:pt x="11322009" y="1328706"/>
                </a:cubicBezTo>
                <a:cubicBezTo>
                  <a:pt x="11322009" y="1444925"/>
                  <a:pt x="11227794" y="1539140"/>
                  <a:pt x="11111575" y="1539140"/>
                </a:cubicBezTo>
                <a:lnTo>
                  <a:pt x="11111576" y="1539139"/>
                </a:lnTo>
                <a:cubicBezTo>
                  <a:pt x="10995357" y="1539139"/>
                  <a:pt x="10901142" y="1444924"/>
                  <a:pt x="10901142" y="1328705"/>
                </a:cubicBezTo>
                <a:lnTo>
                  <a:pt x="10901142" y="1319624"/>
                </a:lnTo>
                <a:cubicBezTo>
                  <a:pt x="10901142" y="1203405"/>
                  <a:pt x="10995357" y="1109190"/>
                  <a:pt x="11111576" y="1109190"/>
                </a:cubicBezTo>
                <a:close/>
                <a:moveTo>
                  <a:pt x="1370447" y="0"/>
                </a:moveTo>
                <a:lnTo>
                  <a:pt x="9971749" y="0"/>
                </a:lnTo>
                <a:cubicBezTo>
                  <a:pt x="10074789" y="0"/>
                  <a:pt x="10158319" y="83530"/>
                  <a:pt x="10158319" y="186570"/>
                </a:cubicBezTo>
                <a:lnTo>
                  <a:pt x="10158319" y="261402"/>
                </a:lnTo>
                <a:lnTo>
                  <a:pt x="10720482" y="261402"/>
                </a:lnTo>
                <a:cubicBezTo>
                  <a:pt x="10839209" y="261402"/>
                  <a:pt x="10935457" y="357650"/>
                  <a:pt x="10935457" y="476377"/>
                </a:cubicBezTo>
                <a:lnTo>
                  <a:pt x="10935456" y="476377"/>
                </a:lnTo>
                <a:cubicBezTo>
                  <a:pt x="10935456" y="595104"/>
                  <a:pt x="10839208" y="691352"/>
                  <a:pt x="10720481" y="691352"/>
                </a:cubicBezTo>
                <a:lnTo>
                  <a:pt x="10158319" y="691352"/>
                </a:lnTo>
                <a:lnTo>
                  <a:pt x="10158319" y="691353"/>
                </a:lnTo>
                <a:lnTo>
                  <a:pt x="9818193" y="691353"/>
                </a:lnTo>
                <a:cubicBezTo>
                  <a:pt x="9729148" y="691353"/>
                  <a:pt x="9652747" y="745493"/>
                  <a:pt x="9620112" y="822650"/>
                </a:cubicBezTo>
                <a:lnTo>
                  <a:pt x="9603218" y="906328"/>
                </a:lnTo>
                <a:lnTo>
                  <a:pt x="9620112" y="990005"/>
                </a:lnTo>
                <a:cubicBezTo>
                  <a:pt x="9644588" y="1047874"/>
                  <a:pt x="9693683" y="1092794"/>
                  <a:pt x="9754266" y="1111637"/>
                </a:cubicBezTo>
                <a:lnTo>
                  <a:pt x="9778143" y="1115247"/>
                </a:lnTo>
                <a:lnTo>
                  <a:pt x="10528721" y="1115247"/>
                </a:lnTo>
                <a:cubicBezTo>
                  <a:pt x="10647448" y="1115247"/>
                  <a:pt x="10743696" y="1211495"/>
                  <a:pt x="10743696" y="1330222"/>
                </a:cubicBezTo>
                <a:lnTo>
                  <a:pt x="10743695" y="1330222"/>
                </a:lnTo>
                <a:cubicBezTo>
                  <a:pt x="10743695" y="1448949"/>
                  <a:pt x="10647447" y="1545197"/>
                  <a:pt x="10528720" y="1545197"/>
                </a:cubicBezTo>
                <a:lnTo>
                  <a:pt x="10158319" y="1545197"/>
                </a:lnTo>
                <a:lnTo>
                  <a:pt x="10158319" y="5614725"/>
                </a:lnTo>
                <a:cubicBezTo>
                  <a:pt x="10158319" y="5717765"/>
                  <a:pt x="10074789" y="5801295"/>
                  <a:pt x="9971749" y="5801295"/>
                </a:cubicBezTo>
                <a:lnTo>
                  <a:pt x="1370447" y="5801295"/>
                </a:lnTo>
                <a:cubicBezTo>
                  <a:pt x="1267407" y="5801295"/>
                  <a:pt x="1183877" y="5717765"/>
                  <a:pt x="1183877" y="5614725"/>
                </a:cubicBezTo>
                <a:lnTo>
                  <a:pt x="1183877" y="5595403"/>
                </a:lnTo>
                <a:lnTo>
                  <a:pt x="660063" y="5595402"/>
                </a:lnTo>
                <a:cubicBezTo>
                  <a:pt x="571017" y="5595402"/>
                  <a:pt x="494616" y="5541263"/>
                  <a:pt x="461981" y="5464105"/>
                </a:cubicBezTo>
                <a:lnTo>
                  <a:pt x="445087" y="5380428"/>
                </a:lnTo>
                <a:lnTo>
                  <a:pt x="461981" y="5296750"/>
                </a:lnTo>
                <a:cubicBezTo>
                  <a:pt x="486457" y="5238882"/>
                  <a:pt x="535552" y="5193962"/>
                  <a:pt x="596135" y="5175118"/>
                </a:cubicBezTo>
                <a:lnTo>
                  <a:pt x="606656" y="5173528"/>
                </a:lnTo>
                <a:lnTo>
                  <a:pt x="1653185" y="5173528"/>
                </a:lnTo>
                <a:cubicBezTo>
                  <a:pt x="1771913" y="5173528"/>
                  <a:pt x="1868161" y="5077280"/>
                  <a:pt x="1868161" y="4958553"/>
                </a:cubicBezTo>
                <a:lnTo>
                  <a:pt x="1868162" y="4958553"/>
                </a:lnTo>
                <a:cubicBezTo>
                  <a:pt x="1868162" y="4839826"/>
                  <a:pt x="1771914" y="4743578"/>
                  <a:pt x="1653186" y="4743578"/>
                </a:cubicBezTo>
                <a:lnTo>
                  <a:pt x="1183877" y="4743578"/>
                </a:lnTo>
                <a:lnTo>
                  <a:pt x="1183877" y="4743577"/>
                </a:lnTo>
                <a:lnTo>
                  <a:pt x="852834" y="4743577"/>
                </a:lnTo>
                <a:cubicBezTo>
                  <a:pt x="763789" y="4743577"/>
                  <a:pt x="687388" y="4689438"/>
                  <a:pt x="654753" y="4612280"/>
                </a:cubicBezTo>
                <a:lnTo>
                  <a:pt x="637859" y="4528603"/>
                </a:lnTo>
                <a:lnTo>
                  <a:pt x="654753" y="4444925"/>
                </a:lnTo>
                <a:cubicBezTo>
                  <a:pt x="687388" y="4367768"/>
                  <a:pt x="763789" y="4313628"/>
                  <a:pt x="852834" y="4313628"/>
                </a:cubicBezTo>
                <a:lnTo>
                  <a:pt x="1183877" y="4313628"/>
                </a:lnTo>
                <a:lnTo>
                  <a:pt x="1183877" y="186570"/>
                </a:lnTo>
                <a:cubicBezTo>
                  <a:pt x="1183877" y="83530"/>
                  <a:pt x="1267407" y="0"/>
                  <a:pt x="1370447" y="0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1"/>
          <p:cNvSpPr/>
          <p:nvPr/>
        </p:nvSpPr>
        <p:spPr>
          <a:xfrm>
            <a:off x="2412675" y="1524000"/>
            <a:ext cx="2222400" cy="1666500"/>
          </a:xfrm>
          <a:prstGeom prst="roundRect">
            <a:avLst>
              <a:gd name="adj" fmla="val 1202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Правильный ответ</a:t>
            </a:r>
            <a:endParaRPr dirty="0"/>
          </a:p>
        </p:txBody>
      </p:sp>
      <p:sp>
        <p:nvSpPr>
          <p:cNvPr id="72" name="Google Shape;72;p11"/>
          <p:cNvSpPr/>
          <p:nvPr/>
        </p:nvSpPr>
        <p:spPr>
          <a:xfrm>
            <a:off x="4808157" y="1524000"/>
            <a:ext cx="2222400" cy="1666500"/>
          </a:xfrm>
          <a:prstGeom prst="roundRect">
            <a:avLst>
              <a:gd name="adj" fmla="val 963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Неправильный ответ</a:t>
            </a:r>
            <a:endParaRPr dirty="0"/>
          </a:p>
        </p:txBody>
      </p:sp>
      <p:sp>
        <p:nvSpPr>
          <p:cNvPr id="73" name="Google Shape;73;p11"/>
          <p:cNvSpPr/>
          <p:nvPr/>
        </p:nvSpPr>
        <p:spPr>
          <a:xfrm>
            <a:off x="2412675" y="3457969"/>
            <a:ext cx="2222400" cy="1666500"/>
          </a:xfrm>
          <a:prstGeom prst="roundRect">
            <a:avLst>
              <a:gd name="adj" fmla="val 12029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Неправильный ответ</a:t>
            </a:r>
            <a:endParaRPr dirty="0"/>
          </a:p>
        </p:txBody>
      </p:sp>
      <p:sp>
        <p:nvSpPr>
          <p:cNvPr id="74" name="Google Shape;74;p11"/>
          <p:cNvSpPr/>
          <p:nvPr/>
        </p:nvSpPr>
        <p:spPr>
          <a:xfrm>
            <a:off x="4808157" y="3457969"/>
            <a:ext cx="2222400" cy="1666500"/>
          </a:xfrm>
          <a:prstGeom prst="roundRect">
            <a:avLst>
              <a:gd name="adj" fmla="val 96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Неправильный ответ</a:t>
            </a:r>
            <a:endParaRPr sz="1800" b="1" dirty="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5" name="Google Shape;75;p11"/>
          <p:cNvSpPr txBox="1"/>
          <p:nvPr/>
        </p:nvSpPr>
        <p:spPr>
          <a:xfrm>
            <a:off x="7203625" y="1571850"/>
            <a:ext cx="2817300" cy="3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Здесь должен находиться вопрос № </a:t>
            </a:r>
            <a:r>
              <a:rPr lang="en-US" sz="28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9</a:t>
            </a:r>
            <a:endParaRPr sz="2000" i="1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tructions" type="obj">
  <p:cSld name="OBJEC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/>
          <p:nvPr/>
        </p:nvSpPr>
        <p:spPr>
          <a:xfrm>
            <a:off x="342142" y="448117"/>
            <a:ext cx="11548450" cy="5917321"/>
          </a:xfrm>
          <a:custGeom>
            <a:avLst/>
            <a:gdLst/>
            <a:ahLst/>
            <a:cxnLst/>
            <a:rect l="l" t="t" r="r" b="b"/>
            <a:pathLst>
              <a:path w="11322010" h="5801295" extrusionOk="0">
                <a:moveTo>
                  <a:pt x="210434" y="4317664"/>
                </a:moveTo>
                <a:cubicBezTo>
                  <a:pt x="326653" y="4317664"/>
                  <a:pt x="420868" y="4411879"/>
                  <a:pt x="420868" y="4528098"/>
                </a:cubicBezTo>
                <a:cubicBezTo>
                  <a:pt x="420868" y="4531125"/>
                  <a:pt x="420867" y="4534153"/>
                  <a:pt x="420867" y="4537180"/>
                </a:cubicBezTo>
                <a:cubicBezTo>
                  <a:pt x="420867" y="4653399"/>
                  <a:pt x="326652" y="4747614"/>
                  <a:pt x="210433" y="4747614"/>
                </a:cubicBezTo>
                <a:lnTo>
                  <a:pt x="210434" y="4747613"/>
                </a:lnTo>
                <a:cubicBezTo>
                  <a:pt x="94215" y="4747613"/>
                  <a:pt x="0" y="4653398"/>
                  <a:pt x="0" y="4537179"/>
                </a:cubicBezTo>
                <a:lnTo>
                  <a:pt x="0" y="4528098"/>
                </a:lnTo>
                <a:cubicBezTo>
                  <a:pt x="0" y="4411879"/>
                  <a:pt x="94215" y="4317664"/>
                  <a:pt x="210434" y="4317664"/>
                </a:cubicBezTo>
                <a:close/>
                <a:moveTo>
                  <a:pt x="11111576" y="1109190"/>
                </a:moveTo>
                <a:cubicBezTo>
                  <a:pt x="11227795" y="1109190"/>
                  <a:pt x="11322010" y="1203405"/>
                  <a:pt x="11322010" y="1319624"/>
                </a:cubicBezTo>
                <a:cubicBezTo>
                  <a:pt x="11322010" y="1322651"/>
                  <a:pt x="11322009" y="1325679"/>
                  <a:pt x="11322009" y="1328706"/>
                </a:cubicBezTo>
                <a:cubicBezTo>
                  <a:pt x="11322009" y="1444925"/>
                  <a:pt x="11227794" y="1539140"/>
                  <a:pt x="11111575" y="1539140"/>
                </a:cubicBezTo>
                <a:lnTo>
                  <a:pt x="11111576" y="1539139"/>
                </a:lnTo>
                <a:cubicBezTo>
                  <a:pt x="10995357" y="1539139"/>
                  <a:pt x="10901142" y="1444924"/>
                  <a:pt x="10901142" y="1328705"/>
                </a:cubicBezTo>
                <a:lnTo>
                  <a:pt x="10901142" y="1319624"/>
                </a:lnTo>
                <a:cubicBezTo>
                  <a:pt x="10901142" y="1203405"/>
                  <a:pt x="10995357" y="1109190"/>
                  <a:pt x="11111576" y="1109190"/>
                </a:cubicBezTo>
                <a:close/>
                <a:moveTo>
                  <a:pt x="1370447" y="0"/>
                </a:moveTo>
                <a:lnTo>
                  <a:pt x="9971749" y="0"/>
                </a:lnTo>
                <a:cubicBezTo>
                  <a:pt x="10074789" y="0"/>
                  <a:pt x="10158319" y="83530"/>
                  <a:pt x="10158319" y="186570"/>
                </a:cubicBezTo>
                <a:lnTo>
                  <a:pt x="10158319" y="261402"/>
                </a:lnTo>
                <a:lnTo>
                  <a:pt x="10720482" y="261402"/>
                </a:lnTo>
                <a:cubicBezTo>
                  <a:pt x="10839209" y="261402"/>
                  <a:pt x="10935457" y="357650"/>
                  <a:pt x="10935457" y="476377"/>
                </a:cubicBezTo>
                <a:lnTo>
                  <a:pt x="10935456" y="476377"/>
                </a:lnTo>
                <a:cubicBezTo>
                  <a:pt x="10935456" y="595104"/>
                  <a:pt x="10839208" y="691352"/>
                  <a:pt x="10720481" y="691352"/>
                </a:cubicBezTo>
                <a:lnTo>
                  <a:pt x="10158319" y="691352"/>
                </a:lnTo>
                <a:lnTo>
                  <a:pt x="10158319" y="691353"/>
                </a:lnTo>
                <a:lnTo>
                  <a:pt x="9818193" y="691353"/>
                </a:lnTo>
                <a:cubicBezTo>
                  <a:pt x="9729148" y="691353"/>
                  <a:pt x="9652747" y="745493"/>
                  <a:pt x="9620112" y="822650"/>
                </a:cubicBezTo>
                <a:lnTo>
                  <a:pt x="9603218" y="906328"/>
                </a:lnTo>
                <a:lnTo>
                  <a:pt x="9620112" y="990005"/>
                </a:lnTo>
                <a:cubicBezTo>
                  <a:pt x="9644588" y="1047874"/>
                  <a:pt x="9693683" y="1092794"/>
                  <a:pt x="9754266" y="1111637"/>
                </a:cubicBezTo>
                <a:lnTo>
                  <a:pt x="9778143" y="1115247"/>
                </a:lnTo>
                <a:lnTo>
                  <a:pt x="10528721" y="1115247"/>
                </a:lnTo>
                <a:cubicBezTo>
                  <a:pt x="10647448" y="1115247"/>
                  <a:pt x="10743696" y="1211495"/>
                  <a:pt x="10743696" y="1330222"/>
                </a:cubicBezTo>
                <a:lnTo>
                  <a:pt x="10743695" y="1330222"/>
                </a:lnTo>
                <a:cubicBezTo>
                  <a:pt x="10743695" y="1448949"/>
                  <a:pt x="10647447" y="1545197"/>
                  <a:pt x="10528720" y="1545197"/>
                </a:cubicBezTo>
                <a:lnTo>
                  <a:pt x="10158319" y="1545197"/>
                </a:lnTo>
                <a:lnTo>
                  <a:pt x="10158319" y="5614725"/>
                </a:lnTo>
                <a:cubicBezTo>
                  <a:pt x="10158319" y="5717765"/>
                  <a:pt x="10074789" y="5801295"/>
                  <a:pt x="9971749" y="5801295"/>
                </a:cubicBezTo>
                <a:lnTo>
                  <a:pt x="1370447" y="5801295"/>
                </a:lnTo>
                <a:cubicBezTo>
                  <a:pt x="1267407" y="5801295"/>
                  <a:pt x="1183877" y="5717765"/>
                  <a:pt x="1183877" y="5614725"/>
                </a:cubicBezTo>
                <a:lnTo>
                  <a:pt x="1183877" y="5595403"/>
                </a:lnTo>
                <a:lnTo>
                  <a:pt x="660063" y="5595402"/>
                </a:lnTo>
                <a:cubicBezTo>
                  <a:pt x="571017" y="5595402"/>
                  <a:pt x="494616" y="5541263"/>
                  <a:pt x="461981" y="5464105"/>
                </a:cubicBezTo>
                <a:lnTo>
                  <a:pt x="445087" y="5380428"/>
                </a:lnTo>
                <a:lnTo>
                  <a:pt x="461981" y="5296750"/>
                </a:lnTo>
                <a:cubicBezTo>
                  <a:pt x="486457" y="5238882"/>
                  <a:pt x="535552" y="5193962"/>
                  <a:pt x="596135" y="5175118"/>
                </a:cubicBezTo>
                <a:lnTo>
                  <a:pt x="606656" y="5173528"/>
                </a:lnTo>
                <a:lnTo>
                  <a:pt x="1653185" y="5173528"/>
                </a:lnTo>
                <a:cubicBezTo>
                  <a:pt x="1771913" y="5173528"/>
                  <a:pt x="1868161" y="5077280"/>
                  <a:pt x="1868161" y="4958553"/>
                </a:cubicBezTo>
                <a:lnTo>
                  <a:pt x="1868162" y="4958553"/>
                </a:lnTo>
                <a:cubicBezTo>
                  <a:pt x="1868162" y="4839826"/>
                  <a:pt x="1771914" y="4743578"/>
                  <a:pt x="1653186" y="4743578"/>
                </a:cubicBezTo>
                <a:lnTo>
                  <a:pt x="1183877" y="4743578"/>
                </a:lnTo>
                <a:lnTo>
                  <a:pt x="1183877" y="4743577"/>
                </a:lnTo>
                <a:lnTo>
                  <a:pt x="852834" y="4743577"/>
                </a:lnTo>
                <a:cubicBezTo>
                  <a:pt x="763789" y="4743577"/>
                  <a:pt x="687388" y="4689438"/>
                  <a:pt x="654753" y="4612280"/>
                </a:cubicBezTo>
                <a:lnTo>
                  <a:pt x="637859" y="4528603"/>
                </a:lnTo>
                <a:lnTo>
                  <a:pt x="654753" y="4444925"/>
                </a:lnTo>
                <a:cubicBezTo>
                  <a:pt x="687388" y="4367768"/>
                  <a:pt x="763789" y="4313628"/>
                  <a:pt x="852834" y="4313628"/>
                </a:cubicBezTo>
                <a:lnTo>
                  <a:pt x="1183877" y="4313628"/>
                </a:lnTo>
                <a:lnTo>
                  <a:pt x="1183877" y="186570"/>
                </a:lnTo>
                <a:cubicBezTo>
                  <a:pt x="1183877" y="83530"/>
                  <a:pt x="1267407" y="0"/>
                  <a:pt x="1370447" y="0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2"/>
          <p:cNvSpPr txBox="1"/>
          <p:nvPr/>
        </p:nvSpPr>
        <p:spPr>
          <a:xfrm>
            <a:off x="2028025" y="1203325"/>
            <a:ext cx="8279100" cy="8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Здесь находится ваше </a:t>
            </a:r>
            <a:r>
              <a:rPr lang="ru-RU" sz="3600" b="1" dirty="0"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rPr>
              <a:t>введение</a:t>
            </a:r>
            <a:r>
              <a:rPr lang="en-US" sz="3600" b="1" dirty="0"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rPr>
              <a:t>!</a:t>
            </a:r>
            <a:endParaRPr sz="3600" b="1" dirty="0">
              <a:solidFill>
                <a:schemeClr val="accent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9" name="Google Shape;79;p12"/>
          <p:cNvSpPr txBox="1"/>
          <p:nvPr/>
        </p:nvSpPr>
        <p:spPr>
          <a:xfrm>
            <a:off x="2028025" y="2206625"/>
            <a:ext cx="8279100" cy="3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Введите здесь своё введение</a:t>
            </a:r>
            <a:r>
              <a:rPr lang="en-US" sz="28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sz="2000" i="1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pics" type="secHead">
  <p:cSld name="SECTION_HEADER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/>
          <p:nvPr/>
        </p:nvSpPr>
        <p:spPr>
          <a:xfrm>
            <a:off x="342142" y="448117"/>
            <a:ext cx="11548450" cy="5917321"/>
          </a:xfrm>
          <a:custGeom>
            <a:avLst/>
            <a:gdLst/>
            <a:ahLst/>
            <a:cxnLst/>
            <a:rect l="l" t="t" r="r" b="b"/>
            <a:pathLst>
              <a:path w="11322010" h="5801295" extrusionOk="0">
                <a:moveTo>
                  <a:pt x="210434" y="4317664"/>
                </a:moveTo>
                <a:cubicBezTo>
                  <a:pt x="326653" y="4317664"/>
                  <a:pt x="420868" y="4411879"/>
                  <a:pt x="420868" y="4528098"/>
                </a:cubicBezTo>
                <a:cubicBezTo>
                  <a:pt x="420868" y="4531125"/>
                  <a:pt x="420867" y="4534153"/>
                  <a:pt x="420867" y="4537180"/>
                </a:cubicBezTo>
                <a:cubicBezTo>
                  <a:pt x="420867" y="4653399"/>
                  <a:pt x="326652" y="4747614"/>
                  <a:pt x="210433" y="4747614"/>
                </a:cubicBezTo>
                <a:lnTo>
                  <a:pt x="210434" y="4747613"/>
                </a:lnTo>
                <a:cubicBezTo>
                  <a:pt x="94215" y="4747613"/>
                  <a:pt x="0" y="4653398"/>
                  <a:pt x="0" y="4537179"/>
                </a:cubicBezTo>
                <a:lnTo>
                  <a:pt x="0" y="4528098"/>
                </a:lnTo>
                <a:cubicBezTo>
                  <a:pt x="0" y="4411879"/>
                  <a:pt x="94215" y="4317664"/>
                  <a:pt x="210434" y="4317664"/>
                </a:cubicBezTo>
                <a:close/>
                <a:moveTo>
                  <a:pt x="11111576" y="1109190"/>
                </a:moveTo>
                <a:cubicBezTo>
                  <a:pt x="11227795" y="1109190"/>
                  <a:pt x="11322010" y="1203405"/>
                  <a:pt x="11322010" y="1319624"/>
                </a:cubicBezTo>
                <a:cubicBezTo>
                  <a:pt x="11322010" y="1322651"/>
                  <a:pt x="11322009" y="1325679"/>
                  <a:pt x="11322009" y="1328706"/>
                </a:cubicBezTo>
                <a:cubicBezTo>
                  <a:pt x="11322009" y="1444925"/>
                  <a:pt x="11227794" y="1539140"/>
                  <a:pt x="11111575" y="1539140"/>
                </a:cubicBezTo>
                <a:lnTo>
                  <a:pt x="11111576" y="1539139"/>
                </a:lnTo>
                <a:cubicBezTo>
                  <a:pt x="10995357" y="1539139"/>
                  <a:pt x="10901142" y="1444924"/>
                  <a:pt x="10901142" y="1328705"/>
                </a:cubicBezTo>
                <a:lnTo>
                  <a:pt x="10901142" y="1319624"/>
                </a:lnTo>
                <a:cubicBezTo>
                  <a:pt x="10901142" y="1203405"/>
                  <a:pt x="10995357" y="1109190"/>
                  <a:pt x="11111576" y="1109190"/>
                </a:cubicBezTo>
                <a:close/>
                <a:moveTo>
                  <a:pt x="1370447" y="0"/>
                </a:moveTo>
                <a:lnTo>
                  <a:pt x="9971749" y="0"/>
                </a:lnTo>
                <a:cubicBezTo>
                  <a:pt x="10074789" y="0"/>
                  <a:pt x="10158319" y="83530"/>
                  <a:pt x="10158319" y="186570"/>
                </a:cubicBezTo>
                <a:lnTo>
                  <a:pt x="10158319" y="261402"/>
                </a:lnTo>
                <a:lnTo>
                  <a:pt x="10720482" y="261402"/>
                </a:lnTo>
                <a:cubicBezTo>
                  <a:pt x="10839209" y="261402"/>
                  <a:pt x="10935457" y="357650"/>
                  <a:pt x="10935457" y="476377"/>
                </a:cubicBezTo>
                <a:lnTo>
                  <a:pt x="10935456" y="476377"/>
                </a:lnTo>
                <a:cubicBezTo>
                  <a:pt x="10935456" y="595104"/>
                  <a:pt x="10839208" y="691352"/>
                  <a:pt x="10720481" y="691352"/>
                </a:cubicBezTo>
                <a:lnTo>
                  <a:pt x="10158319" y="691352"/>
                </a:lnTo>
                <a:lnTo>
                  <a:pt x="10158319" y="691353"/>
                </a:lnTo>
                <a:lnTo>
                  <a:pt x="9818193" y="691353"/>
                </a:lnTo>
                <a:cubicBezTo>
                  <a:pt x="9729148" y="691353"/>
                  <a:pt x="9652747" y="745493"/>
                  <a:pt x="9620112" y="822650"/>
                </a:cubicBezTo>
                <a:lnTo>
                  <a:pt x="9603218" y="906328"/>
                </a:lnTo>
                <a:lnTo>
                  <a:pt x="9620112" y="990005"/>
                </a:lnTo>
                <a:cubicBezTo>
                  <a:pt x="9644588" y="1047874"/>
                  <a:pt x="9693683" y="1092794"/>
                  <a:pt x="9754266" y="1111637"/>
                </a:cubicBezTo>
                <a:lnTo>
                  <a:pt x="9778143" y="1115247"/>
                </a:lnTo>
                <a:lnTo>
                  <a:pt x="10528721" y="1115247"/>
                </a:lnTo>
                <a:cubicBezTo>
                  <a:pt x="10647448" y="1115247"/>
                  <a:pt x="10743696" y="1211495"/>
                  <a:pt x="10743696" y="1330222"/>
                </a:cubicBezTo>
                <a:lnTo>
                  <a:pt x="10743695" y="1330222"/>
                </a:lnTo>
                <a:cubicBezTo>
                  <a:pt x="10743695" y="1448949"/>
                  <a:pt x="10647447" y="1545197"/>
                  <a:pt x="10528720" y="1545197"/>
                </a:cubicBezTo>
                <a:lnTo>
                  <a:pt x="10158319" y="1545197"/>
                </a:lnTo>
                <a:lnTo>
                  <a:pt x="10158319" y="5614725"/>
                </a:lnTo>
                <a:cubicBezTo>
                  <a:pt x="10158319" y="5717765"/>
                  <a:pt x="10074789" y="5801295"/>
                  <a:pt x="9971749" y="5801295"/>
                </a:cubicBezTo>
                <a:lnTo>
                  <a:pt x="1370447" y="5801295"/>
                </a:lnTo>
                <a:cubicBezTo>
                  <a:pt x="1267407" y="5801295"/>
                  <a:pt x="1183877" y="5717765"/>
                  <a:pt x="1183877" y="5614725"/>
                </a:cubicBezTo>
                <a:lnTo>
                  <a:pt x="1183877" y="5595403"/>
                </a:lnTo>
                <a:lnTo>
                  <a:pt x="660063" y="5595402"/>
                </a:lnTo>
                <a:cubicBezTo>
                  <a:pt x="571017" y="5595402"/>
                  <a:pt x="494616" y="5541263"/>
                  <a:pt x="461981" y="5464105"/>
                </a:cubicBezTo>
                <a:lnTo>
                  <a:pt x="445087" y="5380428"/>
                </a:lnTo>
                <a:lnTo>
                  <a:pt x="461981" y="5296750"/>
                </a:lnTo>
                <a:cubicBezTo>
                  <a:pt x="486457" y="5238882"/>
                  <a:pt x="535552" y="5193962"/>
                  <a:pt x="596135" y="5175118"/>
                </a:cubicBezTo>
                <a:lnTo>
                  <a:pt x="606656" y="5173528"/>
                </a:lnTo>
                <a:lnTo>
                  <a:pt x="1653185" y="5173528"/>
                </a:lnTo>
                <a:cubicBezTo>
                  <a:pt x="1771913" y="5173528"/>
                  <a:pt x="1868161" y="5077280"/>
                  <a:pt x="1868161" y="4958553"/>
                </a:cubicBezTo>
                <a:lnTo>
                  <a:pt x="1868162" y="4958553"/>
                </a:lnTo>
                <a:cubicBezTo>
                  <a:pt x="1868162" y="4839826"/>
                  <a:pt x="1771914" y="4743578"/>
                  <a:pt x="1653186" y="4743578"/>
                </a:cubicBezTo>
                <a:lnTo>
                  <a:pt x="1183877" y="4743578"/>
                </a:lnTo>
                <a:lnTo>
                  <a:pt x="1183877" y="4743577"/>
                </a:lnTo>
                <a:lnTo>
                  <a:pt x="852834" y="4743577"/>
                </a:lnTo>
                <a:cubicBezTo>
                  <a:pt x="763789" y="4743577"/>
                  <a:pt x="687388" y="4689438"/>
                  <a:pt x="654753" y="4612280"/>
                </a:cubicBezTo>
                <a:lnTo>
                  <a:pt x="637859" y="4528603"/>
                </a:lnTo>
                <a:lnTo>
                  <a:pt x="654753" y="4444925"/>
                </a:lnTo>
                <a:cubicBezTo>
                  <a:pt x="687388" y="4367768"/>
                  <a:pt x="763789" y="4313628"/>
                  <a:pt x="852834" y="4313628"/>
                </a:cubicBezTo>
                <a:lnTo>
                  <a:pt x="1183877" y="4313628"/>
                </a:lnTo>
                <a:lnTo>
                  <a:pt x="1183877" y="186570"/>
                </a:lnTo>
                <a:cubicBezTo>
                  <a:pt x="1183877" y="83530"/>
                  <a:pt x="1267407" y="0"/>
                  <a:pt x="1370447" y="0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3"/>
          <p:cNvSpPr txBox="1"/>
          <p:nvPr/>
        </p:nvSpPr>
        <p:spPr>
          <a:xfrm>
            <a:off x="2423254" y="1286716"/>
            <a:ext cx="7345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Это ваш заголовок</a:t>
            </a:r>
            <a:endParaRPr sz="3600" i="1" dirty="0">
              <a:solidFill>
                <a:srgbClr val="6DAEA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3" name="Google Shape;83;p13"/>
          <p:cNvSpPr/>
          <p:nvPr/>
        </p:nvSpPr>
        <p:spPr>
          <a:xfrm>
            <a:off x="2488875" y="2286000"/>
            <a:ext cx="2353500" cy="13347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Тема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1 &gt;</a:t>
            </a:r>
            <a:endParaRPr dirty="0"/>
          </a:p>
        </p:txBody>
      </p:sp>
      <p:sp>
        <p:nvSpPr>
          <p:cNvPr id="84" name="Google Shape;84;p13"/>
          <p:cNvSpPr/>
          <p:nvPr/>
        </p:nvSpPr>
        <p:spPr>
          <a:xfrm>
            <a:off x="4993887" y="2286000"/>
            <a:ext cx="2353500" cy="13347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Тема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2 &gt;</a:t>
            </a:r>
            <a:endParaRPr dirty="0"/>
          </a:p>
        </p:txBody>
      </p:sp>
      <p:sp>
        <p:nvSpPr>
          <p:cNvPr id="85" name="Google Shape;85;p13"/>
          <p:cNvSpPr/>
          <p:nvPr/>
        </p:nvSpPr>
        <p:spPr>
          <a:xfrm>
            <a:off x="7498900" y="2286000"/>
            <a:ext cx="2353500" cy="13347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Тема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3 &gt;</a:t>
            </a:r>
            <a:endParaRPr dirty="0"/>
          </a:p>
        </p:txBody>
      </p:sp>
      <p:sp>
        <p:nvSpPr>
          <p:cNvPr id="86" name="Google Shape;86;p13"/>
          <p:cNvSpPr/>
          <p:nvPr/>
        </p:nvSpPr>
        <p:spPr>
          <a:xfrm>
            <a:off x="2488875" y="3964755"/>
            <a:ext cx="2353500" cy="13347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Тема 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4 &gt;</a:t>
            </a:r>
            <a:endParaRPr dirty="0"/>
          </a:p>
        </p:txBody>
      </p:sp>
      <p:sp>
        <p:nvSpPr>
          <p:cNvPr id="87" name="Google Shape;87;p13"/>
          <p:cNvSpPr/>
          <p:nvPr/>
        </p:nvSpPr>
        <p:spPr>
          <a:xfrm>
            <a:off x="4993887" y="3964755"/>
            <a:ext cx="2353500" cy="13347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Тема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5 &gt;</a:t>
            </a:r>
            <a:endParaRPr dirty="0"/>
          </a:p>
        </p:txBody>
      </p:sp>
      <p:sp>
        <p:nvSpPr>
          <p:cNvPr id="88" name="Google Shape;88;p13"/>
          <p:cNvSpPr/>
          <p:nvPr/>
        </p:nvSpPr>
        <p:spPr>
          <a:xfrm>
            <a:off x="7498900" y="3964755"/>
            <a:ext cx="2353500" cy="13347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Тема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6 &gt;</a:t>
            </a:r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pic Card 1">
  <p:cSld name="TWO_OBJECTS_1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/>
          <p:nvPr/>
        </p:nvSpPr>
        <p:spPr>
          <a:xfrm>
            <a:off x="1610800" y="393625"/>
            <a:ext cx="8302800" cy="5988900"/>
          </a:xfrm>
          <a:prstGeom prst="roundRect">
            <a:avLst>
              <a:gd name="adj" fmla="val 3686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4"/>
          <p:cNvSpPr/>
          <p:nvPr/>
        </p:nvSpPr>
        <p:spPr>
          <a:xfrm>
            <a:off x="214575" y="4002000"/>
            <a:ext cx="12171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4"/>
          <p:cNvSpPr/>
          <p:nvPr/>
        </p:nvSpPr>
        <p:spPr>
          <a:xfrm>
            <a:off x="756975" y="4582895"/>
            <a:ext cx="6747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4"/>
          <p:cNvSpPr/>
          <p:nvPr/>
        </p:nvSpPr>
        <p:spPr>
          <a:xfrm>
            <a:off x="214573" y="4582900"/>
            <a:ext cx="3939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4"/>
          <p:cNvSpPr/>
          <p:nvPr/>
        </p:nvSpPr>
        <p:spPr>
          <a:xfrm>
            <a:off x="1037784" y="3421100"/>
            <a:ext cx="3939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1907578" y="1767150"/>
            <a:ext cx="7790700" cy="4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Здесь находится ваш текст</a:t>
            </a:r>
            <a:r>
              <a:rPr lang="en-US" sz="3200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sz="3200" dirty="0">
              <a:solidFill>
                <a:srgbClr val="4A54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1907578" y="761850"/>
            <a:ext cx="7790700" cy="10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Название</a:t>
            </a:r>
            <a:r>
              <a:rPr lang="en-US" sz="3600" b="1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3600" b="1" dirty="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Темы</a:t>
            </a:r>
            <a:r>
              <a:rPr lang="en-US" sz="3600" b="1" dirty="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 1</a:t>
            </a:r>
            <a:endParaRPr sz="3600" b="1" dirty="0"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7" name="Google Shape;97;p14"/>
          <p:cNvSpPr/>
          <p:nvPr/>
        </p:nvSpPr>
        <p:spPr>
          <a:xfrm rot="-2700000" flipH="1">
            <a:off x="10271958" y="4937271"/>
            <a:ext cx="1381419" cy="1387664"/>
          </a:xfrm>
          <a:custGeom>
            <a:avLst/>
            <a:gdLst/>
            <a:ahLst/>
            <a:cxnLst/>
            <a:rect l="l" t="t" r="r" b="b"/>
            <a:pathLst>
              <a:path w="1380651" h="1386893" extrusionOk="0">
                <a:moveTo>
                  <a:pt x="58701" y="342006"/>
                </a:moveTo>
                <a:cubicBezTo>
                  <a:pt x="23088" y="377620"/>
                  <a:pt x="1060" y="426820"/>
                  <a:pt x="1060" y="481165"/>
                </a:cubicBezTo>
                <a:lnTo>
                  <a:pt x="1060" y="1175965"/>
                </a:lnTo>
                <a:lnTo>
                  <a:pt x="1302" y="1177163"/>
                </a:lnTo>
                <a:lnTo>
                  <a:pt x="0" y="1183851"/>
                </a:lnTo>
                <a:cubicBezTo>
                  <a:pt x="1" y="1234216"/>
                  <a:pt x="19215" y="1284582"/>
                  <a:pt x="57642" y="1323009"/>
                </a:cubicBezTo>
                <a:cubicBezTo>
                  <a:pt x="76856" y="1342223"/>
                  <a:pt x="99054" y="1356633"/>
                  <a:pt x="122745" y="1366240"/>
                </a:cubicBezTo>
                <a:lnTo>
                  <a:pt x="131650" y="1367973"/>
                </a:lnTo>
                <a:lnTo>
                  <a:pt x="136774" y="1371427"/>
                </a:lnTo>
                <a:cubicBezTo>
                  <a:pt x="160318" y="1381386"/>
                  <a:pt x="186204" y="1386893"/>
                  <a:pt x="213377" y="1386893"/>
                </a:cubicBezTo>
                <a:lnTo>
                  <a:pt x="908177" y="1386893"/>
                </a:lnTo>
                <a:cubicBezTo>
                  <a:pt x="1016867" y="1386893"/>
                  <a:pt x="1104977" y="1298783"/>
                  <a:pt x="1104977" y="1190093"/>
                </a:cubicBezTo>
                <a:cubicBezTo>
                  <a:pt x="1104977" y="1081403"/>
                  <a:pt x="1016867" y="993293"/>
                  <a:pt x="908177" y="993293"/>
                </a:cubicBezTo>
                <a:lnTo>
                  <a:pt x="665676" y="993293"/>
                </a:lnTo>
                <a:lnTo>
                  <a:pt x="1323010" y="335959"/>
                </a:lnTo>
                <a:cubicBezTo>
                  <a:pt x="1399865" y="259103"/>
                  <a:pt x="1399865" y="134497"/>
                  <a:pt x="1323010" y="57642"/>
                </a:cubicBezTo>
                <a:cubicBezTo>
                  <a:pt x="1246154" y="-19214"/>
                  <a:pt x="1121548" y="-19214"/>
                  <a:pt x="1044693" y="57642"/>
                </a:cubicBezTo>
                <a:lnTo>
                  <a:pt x="394660" y="707674"/>
                </a:lnTo>
                <a:lnTo>
                  <a:pt x="394660" y="481165"/>
                </a:lnTo>
                <a:cubicBezTo>
                  <a:pt x="394660" y="372475"/>
                  <a:pt x="306550" y="284365"/>
                  <a:pt x="197860" y="284365"/>
                </a:cubicBezTo>
                <a:cubicBezTo>
                  <a:pt x="143515" y="284365"/>
                  <a:pt x="94315" y="306392"/>
                  <a:pt x="58701" y="34200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0800" dist="152400" dir="2700000" algn="tl" rotWithShape="0">
              <a:srgbClr val="000000">
                <a:alpha val="94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4"/>
          <p:cNvSpPr/>
          <p:nvPr/>
        </p:nvSpPr>
        <p:spPr>
          <a:xfrm>
            <a:off x="10113425" y="1601475"/>
            <a:ext cx="12171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10113425" y="2146595"/>
            <a:ext cx="6747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4"/>
          <p:cNvSpPr/>
          <p:nvPr/>
        </p:nvSpPr>
        <p:spPr>
          <a:xfrm>
            <a:off x="10113434" y="2691725"/>
            <a:ext cx="3939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pic Card 2">
  <p:cSld name="TWO_OBJECTS_1_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/>
          <p:nvPr/>
        </p:nvSpPr>
        <p:spPr>
          <a:xfrm>
            <a:off x="1610800" y="393625"/>
            <a:ext cx="8302800" cy="5988900"/>
          </a:xfrm>
          <a:prstGeom prst="roundRect">
            <a:avLst>
              <a:gd name="adj" fmla="val 3686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5"/>
          <p:cNvSpPr txBox="1"/>
          <p:nvPr/>
        </p:nvSpPr>
        <p:spPr>
          <a:xfrm>
            <a:off x="1927200" y="1767150"/>
            <a:ext cx="7731000" cy="4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Здесь находится ваш текст</a:t>
            </a:r>
            <a:r>
              <a:rPr lang="en-US" sz="3200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sz="3200" dirty="0">
              <a:solidFill>
                <a:srgbClr val="4A54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4" name="Google Shape;104;p15"/>
          <p:cNvSpPr txBox="1"/>
          <p:nvPr/>
        </p:nvSpPr>
        <p:spPr>
          <a:xfrm>
            <a:off x="1927200" y="761850"/>
            <a:ext cx="7731000" cy="10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Название </a:t>
            </a:r>
            <a:r>
              <a:rPr lang="ru-RU" sz="3600" b="1" dirty="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Темы</a:t>
            </a:r>
            <a:r>
              <a:rPr lang="en-US" sz="3600" b="1" dirty="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 2</a:t>
            </a:r>
            <a:endParaRPr sz="3600" b="1" dirty="0"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5" name="Google Shape;105;p15"/>
          <p:cNvSpPr/>
          <p:nvPr/>
        </p:nvSpPr>
        <p:spPr>
          <a:xfrm>
            <a:off x="214575" y="4002000"/>
            <a:ext cx="12171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5"/>
          <p:cNvSpPr/>
          <p:nvPr/>
        </p:nvSpPr>
        <p:spPr>
          <a:xfrm>
            <a:off x="756975" y="4582895"/>
            <a:ext cx="6747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5"/>
          <p:cNvSpPr/>
          <p:nvPr/>
        </p:nvSpPr>
        <p:spPr>
          <a:xfrm>
            <a:off x="214573" y="4582900"/>
            <a:ext cx="3939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5"/>
          <p:cNvSpPr/>
          <p:nvPr/>
        </p:nvSpPr>
        <p:spPr>
          <a:xfrm>
            <a:off x="1037784" y="3421100"/>
            <a:ext cx="3939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5"/>
          <p:cNvSpPr/>
          <p:nvPr/>
        </p:nvSpPr>
        <p:spPr>
          <a:xfrm rot="-2700000" flipH="1">
            <a:off x="10271958" y="4937271"/>
            <a:ext cx="1381419" cy="1387664"/>
          </a:xfrm>
          <a:custGeom>
            <a:avLst/>
            <a:gdLst/>
            <a:ahLst/>
            <a:cxnLst/>
            <a:rect l="l" t="t" r="r" b="b"/>
            <a:pathLst>
              <a:path w="1380651" h="1386893" extrusionOk="0">
                <a:moveTo>
                  <a:pt x="58701" y="342006"/>
                </a:moveTo>
                <a:cubicBezTo>
                  <a:pt x="23088" y="377620"/>
                  <a:pt x="1060" y="426820"/>
                  <a:pt x="1060" y="481165"/>
                </a:cubicBezTo>
                <a:lnTo>
                  <a:pt x="1060" y="1175965"/>
                </a:lnTo>
                <a:lnTo>
                  <a:pt x="1302" y="1177163"/>
                </a:lnTo>
                <a:lnTo>
                  <a:pt x="0" y="1183851"/>
                </a:lnTo>
                <a:cubicBezTo>
                  <a:pt x="1" y="1234216"/>
                  <a:pt x="19215" y="1284582"/>
                  <a:pt x="57642" y="1323009"/>
                </a:cubicBezTo>
                <a:cubicBezTo>
                  <a:pt x="76856" y="1342223"/>
                  <a:pt x="99054" y="1356633"/>
                  <a:pt x="122745" y="1366240"/>
                </a:cubicBezTo>
                <a:lnTo>
                  <a:pt x="131650" y="1367973"/>
                </a:lnTo>
                <a:lnTo>
                  <a:pt x="136774" y="1371427"/>
                </a:lnTo>
                <a:cubicBezTo>
                  <a:pt x="160318" y="1381386"/>
                  <a:pt x="186204" y="1386893"/>
                  <a:pt x="213377" y="1386893"/>
                </a:cubicBezTo>
                <a:lnTo>
                  <a:pt x="908177" y="1386893"/>
                </a:lnTo>
                <a:cubicBezTo>
                  <a:pt x="1016867" y="1386893"/>
                  <a:pt x="1104977" y="1298783"/>
                  <a:pt x="1104977" y="1190093"/>
                </a:cubicBezTo>
                <a:cubicBezTo>
                  <a:pt x="1104977" y="1081403"/>
                  <a:pt x="1016867" y="993293"/>
                  <a:pt x="908177" y="993293"/>
                </a:cubicBezTo>
                <a:lnTo>
                  <a:pt x="665676" y="993293"/>
                </a:lnTo>
                <a:lnTo>
                  <a:pt x="1323010" y="335959"/>
                </a:lnTo>
                <a:cubicBezTo>
                  <a:pt x="1399865" y="259103"/>
                  <a:pt x="1399865" y="134497"/>
                  <a:pt x="1323010" y="57642"/>
                </a:cubicBezTo>
                <a:cubicBezTo>
                  <a:pt x="1246154" y="-19214"/>
                  <a:pt x="1121548" y="-19214"/>
                  <a:pt x="1044693" y="57642"/>
                </a:cubicBezTo>
                <a:lnTo>
                  <a:pt x="394660" y="707674"/>
                </a:lnTo>
                <a:lnTo>
                  <a:pt x="394660" y="481165"/>
                </a:lnTo>
                <a:cubicBezTo>
                  <a:pt x="394660" y="372475"/>
                  <a:pt x="306550" y="284365"/>
                  <a:pt x="197860" y="284365"/>
                </a:cubicBezTo>
                <a:cubicBezTo>
                  <a:pt x="143515" y="284365"/>
                  <a:pt x="94315" y="306392"/>
                  <a:pt x="58701" y="34200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0800" dist="152400" dir="2700000" algn="tl" rotWithShape="0">
              <a:srgbClr val="000000">
                <a:alpha val="94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5"/>
          <p:cNvSpPr/>
          <p:nvPr/>
        </p:nvSpPr>
        <p:spPr>
          <a:xfrm>
            <a:off x="10113425" y="1601475"/>
            <a:ext cx="12171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5"/>
          <p:cNvSpPr/>
          <p:nvPr/>
        </p:nvSpPr>
        <p:spPr>
          <a:xfrm>
            <a:off x="10113425" y="2146595"/>
            <a:ext cx="6747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5"/>
          <p:cNvSpPr/>
          <p:nvPr/>
        </p:nvSpPr>
        <p:spPr>
          <a:xfrm>
            <a:off x="10113434" y="2691725"/>
            <a:ext cx="3939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pic Card 3">
  <p:cSld name="TWO_OBJECTS_1_1_1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/>
          <p:nvPr/>
        </p:nvSpPr>
        <p:spPr>
          <a:xfrm>
            <a:off x="1610800" y="393625"/>
            <a:ext cx="8302800" cy="5988900"/>
          </a:xfrm>
          <a:prstGeom prst="roundRect">
            <a:avLst>
              <a:gd name="adj" fmla="val 3686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6"/>
          <p:cNvSpPr txBox="1"/>
          <p:nvPr/>
        </p:nvSpPr>
        <p:spPr>
          <a:xfrm>
            <a:off x="1927200" y="1767150"/>
            <a:ext cx="7707300" cy="4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Здесь находится ваш текст</a:t>
            </a:r>
            <a:r>
              <a:rPr lang="en-US" sz="3200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sz="3200" dirty="0">
              <a:solidFill>
                <a:srgbClr val="4A54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6" name="Google Shape;116;p16"/>
          <p:cNvSpPr txBox="1"/>
          <p:nvPr/>
        </p:nvSpPr>
        <p:spPr>
          <a:xfrm>
            <a:off x="1927200" y="761850"/>
            <a:ext cx="7707300" cy="10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Название </a:t>
            </a:r>
            <a:r>
              <a:rPr lang="ru-RU" sz="3600" b="1" dirty="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Темы</a:t>
            </a:r>
            <a:r>
              <a:rPr lang="en-US" sz="3600" b="1" dirty="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 3</a:t>
            </a:r>
            <a:endParaRPr sz="3600" b="1" dirty="0"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7" name="Google Shape;117;p16"/>
          <p:cNvSpPr/>
          <p:nvPr/>
        </p:nvSpPr>
        <p:spPr>
          <a:xfrm>
            <a:off x="214575" y="4002000"/>
            <a:ext cx="12171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6"/>
          <p:cNvSpPr/>
          <p:nvPr/>
        </p:nvSpPr>
        <p:spPr>
          <a:xfrm>
            <a:off x="756975" y="4582895"/>
            <a:ext cx="6747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6"/>
          <p:cNvSpPr/>
          <p:nvPr/>
        </p:nvSpPr>
        <p:spPr>
          <a:xfrm>
            <a:off x="214573" y="4582900"/>
            <a:ext cx="3939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6"/>
          <p:cNvSpPr/>
          <p:nvPr/>
        </p:nvSpPr>
        <p:spPr>
          <a:xfrm>
            <a:off x="1037784" y="3421100"/>
            <a:ext cx="3939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6"/>
          <p:cNvSpPr/>
          <p:nvPr/>
        </p:nvSpPr>
        <p:spPr>
          <a:xfrm rot="-2700000" flipH="1">
            <a:off x="10271958" y="4937271"/>
            <a:ext cx="1381419" cy="1387664"/>
          </a:xfrm>
          <a:custGeom>
            <a:avLst/>
            <a:gdLst/>
            <a:ahLst/>
            <a:cxnLst/>
            <a:rect l="l" t="t" r="r" b="b"/>
            <a:pathLst>
              <a:path w="1380651" h="1386893" extrusionOk="0">
                <a:moveTo>
                  <a:pt x="58701" y="342006"/>
                </a:moveTo>
                <a:cubicBezTo>
                  <a:pt x="23088" y="377620"/>
                  <a:pt x="1060" y="426820"/>
                  <a:pt x="1060" y="481165"/>
                </a:cubicBezTo>
                <a:lnTo>
                  <a:pt x="1060" y="1175965"/>
                </a:lnTo>
                <a:lnTo>
                  <a:pt x="1302" y="1177163"/>
                </a:lnTo>
                <a:lnTo>
                  <a:pt x="0" y="1183851"/>
                </a:lnTo>
                <a:cubicBezTo>
                  <a:pt x="1" y="1234216"/>
                  <a:pt x="19215" y="1284582"/>
                  <a:pt x="57642" y="1323009"/>
                </a:cubicBezTo>
                <a:cubicBezTo>
                  <a:pt x="76856" y="1342223"/>
                  <a:pt x="99054" y="1356633"/>
                  <a:pt x="122745" y="1366240"/>
                </a:cubicBezTo>
                <a:lnTo>
                  <a:pt x="131650" y="1367973"/>
                </a:lnTo>
                <a:lnTo>
                  <a:pt x="136774" y="1371427"/>
                </a:lnTo>
                <a:cubicBezTo>
                  <a:pt x="160318" y="1381386"/>
                  <a:pt x="186204" y="1386893"/>
                  <a:pt x="213377" y="1386893"/>
                </a:cubicBezTo>
                <a:lnTo>
                  <a:pt x="908177" y="1386893"/>
                </a:lnTo>
                <a:cubicBezTo>
                  <a:pt x="1016867" y="1386893"/>
                  <a:pt x="1104977" y="1298783"/>
                  <a:pt x="1104977" y="1190093"/>
                </a:cubicBezTo>
                <a:cubicBezTo>
                  <a:pt x="1104977" y="1081403"/>
                  <a:pt x="1016867" y="993293"/>
                  <a:pt x="908177" y="993293"/>
                </a:cubicBezTo>
                <a:lnTo>
                  <a:pt x="665676" y="993293"/>
                </a:lnTo>
                <a:lnTo>
                  <a:pt x="1323010" y="335959"/>
                </a:lnTo>
                <a:cubicBezTo>
                  <a:pt x="1399865" y="259103"/>
                  <a:pt x="1399865" y="134497"/>
                  <a:pt x="1323010" y="57642"/>
                </a:cubicBezTo>
                <a:cubicBezTo>
                  <a:pt x="1246154" y="-19214"/>
                  <a:pt x="1121548" y="-19214"/>
                  <a:pt x="1044693" y="57642"/>
                </a:cubicBezTo>
                <a:lnTo>
                  <a:pt x="394660" y="707674"/>
                </a:lnTo>
                <a:lnTo>
                  <a:pt x="394660" y="481165"/>
                </a:lnTo>
                <a:cubicBezTo>
                  <a:pt x="394660" y="372475"/>
                  <a:pt x="306550" y="284365"/>
                  <a:pt x="197860" y="284365"/>
                </a:cubicBezTo>
                <a:cubicBezTo>
                  <a:pt x="143515" y="284365"/>
                  <a:pt x="94315" y="306392"/>
                  <a:pt x="58701" y="34200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0800" dist="152400" dir="2700000" algn="tl" rotWithShape="0">
              <a:srgbClr val="000000">
                <a:alpha val="94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6"/>
          <p:cNvSpPr/>
          <p:nvPr/>
        </p:nvSpPr>
        <p:spPr>
          <a:xfrm>
            <a:off x="10113425" y="1601475"/>
            <a:ext cx="12171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6"/>
          <p:cNvSpPr/>
          <p:nvPr/>
        </p:nvSpPr>
        <p:spPr>
          <a:xfrm>
            <a:off x="10113425" y="2146595"/>
            <a:ext cx="6747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6"/>
          <p:cNvSpPr/>
          <p:nvPr/>
        </p:nvSpPr>
        <p:spPr>
          <a:xfrm>
            <a:off x="10113434" y="2691725"/>
            <a:ext cx="3939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pic Card 4">
  <p:cSld name="TWO_OBJECTS_1_2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/>
          <p:nvPr/>
        </p:nvSpPr>
        <p:spPr>
          <a:xfrm>
            <a:off x="1610800" y="393625"/>
            <a:ext cx="8302800" cy="5988900"/>
          </a:xfrm>
          <a:prstGeom prst="roundRect">
            <a:avLst>
              <a:gd name="adj" fmla="val 3686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7"/>
          <p:cNvSpPr txBox="1"/>
          <p:nvPr/>
        </p:nvSpPr>
        <p:spPr>
          <a:xfrm>
            <a:off x="1927200" y="1767150"/>
            <a:ext cx="7737000" cy="4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Здесь находится ваш текст</a:t>
            </a:r>
            <a:r>
              <a:rPr lang="en-US" sz="3200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sz="3200" dirty="0">
              <a:solidFill>
                <a:srgbClr val="4A54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8" name="Google Shape;128;p17"/>
          <p:cNvSpPr txBox="1"/>
          <p:nvPr/>
        </p:nvSpPr>
        <p:spPr>
          <a:xfrm>
            <a:off x="1927200" y="761850"/>
            <a:ext cx="7737000" cy="10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Название </a:t>
            </a:r>
            <a:r>
              <a:rPr lang="ru-RU" sz="3600" b="1" dirty="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Темы</a:t>
            </a:r>
            <a:r>
              <a:rPr lang="en-US" sz="3600" b="1" dirty="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 4</a:t>
            </a:r>
            <a:endParaRPr sz="3600" b="1" dirty="0"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9" name="Google Shape;129;p17"/>
          <p:cNvSpPr/>
          <p:nvPr/>
        </p:nvSpPr>
        <p:spPr>
          <a:xfrm>
            <a:off x="214575" y="4002000"/>
            <a:ext cx="12171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7"/>
          <p:cNvSpPr/>
          <p:nvPr/>
        </p:nvSpPr>
        <p:spPr>
          <a:xfrm>
            <a:off x="756975" y="4582895"/>
            <a:ext cx="6747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7"/>
          <p:cNvSpPr/>
          <p:nvPr/>
        </p:nvSpPr>
        <p:spPr>
          <a:xfrm>
            <a:off x="214573" y="4582900"/>
            <a:ext cx="3939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7"/>
          <p:cNvSpPr/>
          <p:nvPr/>
        </p:nvSpPr>
        <p:spPr>
          <a:xfrm>
            <a:off x="1037784" y="3421100"/>
            <a:ext cx="3939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7"/>
          <p:cNvSpPr/>
          <p:nvPr/>
        </p:nvSpPr>
        <p:spPr>
          <a:xfrm rot="-2700000" flipH="1">
            <a:off x="10271958" y="4937271"/>
            <a:ext cx="1381419" cy="1387664"/>
          </a:xfrm>
          <a:custGeom>
            <a:avLst/>
            <a:gdLst/>
            <a:ahLst/>
            <a:cxnLst/>
            <a:rect l="l" t="t" r="r" b="b"/>
            <a:pathLst>
              <a:path w="1380651" h="1386893" extrusionOk="0">
                <a:moveTo>
                  <a:pt x="58701" y="342006"/>
                </a:moveTo>
                <a:cubicBezTo>
                  <a:pt x="23088" y="377620"/>
                  <a:pt x="1060" y="426820"/>
                  <a:pt x="1060" y="481165"/>
                </a:cubicBezTo>
                <a:lnTo>
                  <a:pt x="1060" y="1175965"/>
                </a:lnTo>
                <a:lnTo>
                  <a:pt x="1302" y="1177163"/>
                </a:lnTo>
                <a:lnTo>
                  <a:pt x="0" y="1183851"/>
                </a:lnTo>
                <a:cubicBezTo>
                  <a:pt x="1" y="1234216"/>
                  <a:pt x="19215" y="1284582"/>
                  <a:pt x="57642" y="1323009"/>
                </a:cubicBezTo>
                <a:cubicBezTo>
                  <a:pt x="76856" y="1342223"/>
                  <a:pt x="99054" y="1356633"/>
                  <a:pt x="122745" y="1366240"/>
                </a:cubicBezTo>
                <a:lnTo>
                  <a:pt x="131650" y="1367973"/>
                </a:lnTo>
                <a:lnTo>
                  <a:pt x="136774" y="1371427"/>
                </a:lnTo>
                <a:cubicBezTo>
                  <a:pt x="160318" y="1381386"/>
                  <a:pt x="186204" y="1386893"/>
                  <a:pt x="213377" y="1386893"/>
                </a:cubicBezTo>
                <a:lnTo>
                  <a:pt x="908177" y="1386893"/>
                </a:lnTo>
                <a:cubicBezTo>
                  <a:pt x="1016867" y="1386893"/>
                  <a:pt x="1104977" y="1298783"/>
                  <a:pt x="1104977" y="1190093"/>
                </a:cubicBezTo>
                <a:cubicBezTo>
                  <a:pt x="1104977" y="1081403"/>
                  <a:pt x="1016867" y="993293"/>
                  <a:pt x="908177" y="993293"/>
                </a:cubicBezTo>
                <a:lnTo>
                  <a:pt x="665676" y="993293"/>
                </a:lnTo>
                <a:lnTo>
                  <a:pt x="1323010" y="335959"/>
                </a:lnTo>
                <a:cubicBezTo>
                  <a:pt x="1399865" y="259103"/>
                  <a:pt x="1399865" y="134497"/>
                  <a:pt x="1323010" y="57642"/>
                </a:cubicBezTo>
                <a:cubicBezTo>
                  <a:pt x="1246154" y="-19214"/>
                  <a:pt x="1121548" y="-19214"/>
                  <a:pt x="1044693" y="57642"/>
                </a:cubicBezTo>
                <a:lnTo>
                  <a:pt x="394660" y="707674"/>
                </a:lnTo>
                <a:lnTo>
                  <a:pt x="394660" y="481165"/>
                </a:lnTo>
                <a:cubicBezTo>
                  <a:pt x="394660" y="372475"/>
                  <a:pt x="306550" y="284365"/>
                  <a:pt x="197860" y="284365"/>
                </a:cubicBezTo>
                <a:cubicBezTo>
                  <a:pt x="143515" y="284365"/>
                  <a:pt x="94315" y="306392"/>
                  <a:pt x="58701" y="34200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0800" dist="152400" dir="2700000" algn="tl" rotWithShape="0">
              <a:srgbClr val="000000">
                <a:alpha val="94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7"/>
          <p:cNvSpPr/>
          <p:nvPr/>
        </p:nvSpPr>
        <p:spPr>
          <a:xfrm>
            <a:off x="10113425" y="1601475"/>
            <a:ext cx="12171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7"/>
          <p:cNvSpPr/>
          <p:nvPr/>
        </p:nvSpPr>
        <p:spPr>
          <a:xfrm>
            <a:off x="10113425" y="2146595"/>
            <a:ext cx="6747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7"/>
          <p:cNvSpPr/>
          <p:nvPr/>
        </p:nvSpPr>
        <p:spPr>
          <a:xfrm>
            <a:off x="10113434" y="2691725"/>
            <a:ext cx="3939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pic Card 5">
  <p:cSld name="TWO_OBJECTS_1_1_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/>
          <p:nvPr/>
        </p:nvSpPr>
        <p:spPr>
          <a:xfrm>
            <a:off x="1610800" y="393625"/>
            <a:ext cx="8302800" cy="5988900"/>
          </a:xfrm>
          <a:prstGeom prst="roundRect">
            <a:avLst>
              <a:gd name="adj" fmla="val 3686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8"/>
          <p:cNvSpPr txBox="1"/>
          <p:nvPr/>
        </p:nvSpPr>
        <p:spPr>
          <a:xfrm>
            <a:off x="1927200" y="1767150"/>
            <a:ext cx="7677300" cy="4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Здесь находится ваш текст</a:t>
            </a:r>
            <a:r>
              <a:rPr lang="en-US" sz="3200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sz="3200" dirty="0">
              <a:solidFill>
                <a:srgbClr val="4A54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0" name="Google Shape;140;p18"/>
          <p:cNvSpPr txBox="1"/>
          <p:nvPr/>
        </p:nvSpPr>
        <p:spPr>
          <a:xfrm>
            <a:off x="1927200" y="761850"/>
            <a:ext cx="7677300" cy="10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Название </a:t>
            </a:r>
            <a:r>
              <a:rPr lang="ru-RU" sz="3600" b="1" dirty="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Темы</a:t>
            </a:r>
            <a:r>
              <a:rPr lang="en-US" sz="3600" b="1" dirty="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 5</a:t>
            </a:r>
            <a:endParaRPr sz="3600" b="1" dirty="0"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1" name="Google Shape;141;p18"/>
          <p:cNvSpPr/>
          <p:nvPr/>
        </p:nvSpPr>
        <p:spPr>
          <a:xfrm>
            <a:off x="214575" y="4002000"/>
            <a:ext cx="12171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8"/>
          <p:cNvSpPr/>
          <p:nvPr/>
        </p:nvSpPr>
        <p:spPr>
          <a:xfrm>
            <a:off x="756975" y="4582895"/>
            <a:ext cx="6747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8"/>
          <p:cNvSpPr/>
          <p:nvPr/>
        </p:nvSpPr>
        <p:spPr>
          <a:xfrm>
            <a:off x="214573" y="4582900"/>
            <a:ext cx="3939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8"/>
          <p:cNvSpPr/>
          <p:nvPr/>
        </p:nvSpPr>
        <p:spPr>
          <a:xfrm>
            <a:off x="1037784" y="3421100"/>
            <a:ext cx="3939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8"/>
          <p:cNvSpPr/>
          <p:nvPr/>
        </p:nvSpPr>
        <p:spPr>
          <a:xfrm rot="-2700000" flipH="1">
            <a:off x="10271958" y="4937271"/>
            <a:ext cx="1381419" cy="1387664"/>
          </a:xfrm>
          <a:custGeom>
            <a:avLst/>
            <a:gdLst/>
            <a:ahLst/>
            <a:cxnLst/>
            <a:rect l="l" t="t" r="r" b="b"/>
            <a:pathLst>
              <a:path w="1380651" h="1386893" extrusionOk="0">
                <a:moveTo>
                  <a:pt x="58701" y="342006"/>
                </a:moveTo>
                <a:cubicBezTo>
                  <a:pt x="23088" y="377620"/>
                  <a:pt x="1060" y="426820"/>
                  <a:pt x="1060" y="481165"/>
                </a:cubicBezTo>
                <a:lnTo>
                  <a:pt x="1060" y="1175965"/>
                </a:lnTo>
                <a:lnTo>
                  <a:pt x="1302" y="1177163"/>
                </a:lnTo>
                <a:lnTo>
                  <a:pt x="0" y="1183851"/>
                </a:lnTo>
                <a:cubicBezTo>
                  <a:pt x="1" y="1234216"/>
                  <a:pt x="19215" y="1284582"/>
                  <a:pt x="57642" y="1323009"/>
                </a:cubicBezTo>
                <a:cubicBezTo>
                  <a:pt x="76856" y="1342223"/>
                  <a:pt x="99054" y="1356633"/>
                  <a:pt x="122745" y="1366240"/>
                </a:cubicBezTo>
                <a:lnTo>
                  <a:pt x="131650" y="1367973"/>
                </a:lnTo>
                <a:lnTo>
                  <a:pt x="136774" y="1371427"/>
                </a:lnTo>
                <a:cubicBezTo>
                  <a:pt x="160318" y="1381386"/>
                  <a:pt x="186204" y="1386893"/>
                  <a:pt x="213377" y="1386893"/>
                </a:cubicBezTo>
                <a:lnTo>
                  <a:pt x="908177" y="1386893"/>
                </a:lnTo>
                <a:cubicBezTo>
                  <a:pt x="1016867" y="1386893"/>
                  <a:pt x="1104977" y="1298783"/>
                  <a:pt x="1104977" y="1190093"/>
                </a:cubicBezTo>
                <a:cubicBezTo>
                  <a:pt x="1104977" y="1081403"/>
                  <a:pt x="1016867" y="993293"/>
                  <a:pt x="908177" y="993293"/>
                </a:cubicBezTo>
                <a:lnTo>
                  <a:pt x="665676" y="993293"/>
                </a:lnTo>
                <a:lnTo>
                  <a:pt x="1323010" y="335959"/>
                </a:lnTo>
                <a:cubicBezTo>
                  <a:pt x="1399865" y="259103"/>
                  <a:pt x="1399865" y="134497"/>
                  <a:pt x="1323010" y="57642"/>
                </a:cubicBezTo>
                <a:cubicBezTo>
                  <a:pt x="1246154" y="-19214"/>
                  <a:pt x="1121548" y="-19214"/>
                  <a:pt x="1044693" y="57642"/>
                </a:cubicBezTo>
                <a:lnTo>
                  <a:pt x="394660" y="707674"/>
                </a:lnTo>
                <a:lnTo>
                  <a:pt x="394660" y="481165"/>
                </a:lnTo>
                <a:cubicBezTo>
                  <a:pt x="394660" y="372475"/>
                  <a:pt x="306550" y="284365"/>
                  <a:pt x="197860" y="284365"/>
                </a:cubicBezTo>
                <a:cubicBezTo>
                  <a:pt x="143515" y="284365"/>
                  <a:pt x="94315" y="306392"/>
                  <a:pt x="58701" y="34200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0800" dist="152400" dir="2700000" algn="tl" rotWithShape="0">
              <a:srgbClr val="000000">
                <a:alpha val="94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8"/>
          <p:cNvSpPr/>
          <p:nvPr/>
        </p:nvSpPr>
        <p:spPr>
          <a:xfrm>
            <a:off x="10113425" y="1601475"/>
            <a:ext cx="12171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8"/>
          <p:cNvSpPr/>
          <p:nvPr/>
        </p:nvSpPr>
        <p:spPr>
          <a:xfrm>
            <a:off x="10113425" y="2146595"/>
            <a:ext cx="6747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8"/>
          <p:cNvSpPr/>
          <p:nvPr/>
        </p:nvSpPr>
        <p:spPr>
          <a:xfrm>
            <a:off x="10113434" y="2691725"/>
            <a:ext cx="3939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pic Card 6">
  <p:cSld name="TWO_OBJECTS_1_1_1_1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/>
          <p:nvPr/>
        </p:nvSpPr>
        <p:spPr>
          <a:xfrm>
            <a:off x="1610800" y="393625"/>
            <a:ext cx="8302800" cy="5988900"/>
          </a:xfrm>
          <a:prstGeom prst="roundRect">
            <a:avLst>
              <a:gd name="adj" fmla="val 3686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9"/>
          <p:cNvSpPr txBox="1"/>
          <p:nvPr/>
        </p:nvSpPr>
        <p:spPr>
          <a:xfrm>
            <a:off x="1927200" y="1767150"/>
            <a:ext cx="7695300" cy="4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Здесь находится ваш текст</a:t>
            </a:r>
            <a:r>
              <a:rPr lang="en-US" sz="3200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sz="3200" dirty="0">
              <a:solidFill>
                <a:srgbClr val="4A54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2" name="Google Shape;152;p19"/>
          <p:cNvSpPr txBox="1"/>
          <p:nvPr/>
        </p:nvSpPr>
        <p:spPr>
          <a:xfrm>
            <a:off x="1927200" y="761850"/>
            <a:ext cx="7695300" cy="10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Название </a:t>
            </a:r>
            <a:r>
              <a:rPr lang="ru-RU" sz="3600" b="1" dirty="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Темы</a:t>
            </a:r>
            <a:r>
              <a:rPr lang="en-US" sz="3600" b="1" dirty="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 6</a:t>
            </a:r>
            <a:endParaRPr sz="3600" b="1" dirty="0"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3" name="Google Shape;153;p19"/>
          <p:cNvSpPr/>
          <p:nvPr/>
        </p:nvSpPr>
        <p:spPr>
          <a:xfrm>
            <a:off x="214575" y="4002000"/>
            <a:ext cx="12171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9"/>
          <p:cNvSpPr/>
          <p:nvPr/>
        </p:nvSpPr>
        <p:spPr>
          <a:xfrm>
            <a:off x="756975" y="4582895"/>
            <a:ext cx="6747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9"/>
          <p:cNvSpPr/>
          <p:nvPr/>
        </p:nvSpPr>
        <p:spPr>
          <a:xfrm>
            <a:off x="214573" y="4582900"/>
            <a:ext cx="3939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9"/>
          <p:cNvSpPr/>
          <p:nvPr/>
        </p:nvSpPr>
        <p:spPr>
          <a:xfrm>
            <a:off x="1037784" y="3421100"/>
            <a:ext cx="3939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9"/>
          <p:cNvSpPr/>
          <p:nvPr/>
        </p:nvSpPr>
        <p:spPr>
          <a:xfrm rot="-2700000" flipH="1">
            <a:off x="10271958" y="4937271"/>
            <a:ext cx="1381419" cy="1387664"/>
          </a:xfrm>
          <a:custGeom>
            <a:avLst/>
            <a:gdLst/>
            <a:ahLst/>
            <a:cxnLst/>
            <a:rect l="l" t="t" r="r" b="b"/>
            <a:pathLst>
              <a:path w="1380651" h="1386893" extrusionOk="0">
                <a:moveTo>
                  <a:pt x="58701" y="342006"/>
                </a:moveTo>
                <a:cubicBezTo>
                  <a:pt x="23088" y="377620"/>
                  <a:pt x="1060" y="426820"/>
                  <a:pt x="1060" y="481165"/>
                </a:cubicBezTo>
                <a:lnTo>
                  <a:pt x="1060" y="1175965"/>
                </a:lnTo>
                <a:lnTo>
                  <a:pt x="1302" y="1177163"/>
                </a:lnTo>
                <a:lnTo>
                  <a:pt x="0" y="1183851"/>
                </a:lnTo>
                <a:cubicBezTo>
                  <a:pt x="1" y="1234216"/>
                  <a:pt x="19215" y="1284582"/>
                  <a:pt x="57642" y="1323009"/>
                </a:cubicBezTo>
                <a:cubicBezTo>
                  <a:pt x="76856" y="1342223"/>
                  <a:pt x="99054" y="1356633"/>
                  <a:pt x="122745" y="1366240"/>
                </a:cubicBezTo>
                <a:lnTo>
                  <a:pt x="131650" y="1367973"/>
                </a:lnTo>
                <a:lnTo>
                  <a:pt x="136774" y="1371427"/>
                </a:lnTo>
                <a:cubicBezTo>
                  <a:pt x="160318" y="1381386"/>
                  <a:pt x="186204" y="1386893"/>
                  <a:pt x="213377" y="1386893"/>
                </a:cubicBezTo>
                <a:lnTo>
                  <a:pt x="908177" y="1386893"/>
                </a:lnTo>
                <a:cubicBezTo>
                  <a:pt x="1016867" y="1386893"/>
                  <a:pt x="1104977" y="1298783"/>
                  <a:pt x="1104977" y="1190093"/>
                </a:cubicBezTo>
                <a:cubicBezTo>
                  <a:pt x="1104977" y="1081403"/>
                  <a:pt x="1016867" y="993293"/>
                  <a:pt x="908177" y="993293"/>
                </a:cubicBezTo>
                <a:lnTo>
                  <a:pt x="665676" y="993293"/>
                </a:lnTo>
                <a:lnTo>
                  <a:pt x="1323010" y="335959"/>
                </a:lnTo>
                <a:cubicBezTo>
                  <a:pt x="1399865" y="259103"/>
                  <a:pt x="1399865" y="134497"/>
                  <a:pt x="1323010" y="57642"/>
                </a:cubicBezTo>
                <a:cubicBezTo>
                  <a:pt x="1246154" y="-19214"/>
                  <a:pt x="1121548" y="-19214"/>
                  <a:pt x="1044693" y="57642"/>
                </a:cubicBezTo>
                <a:lnTo>
                  <a:pt x="394660" y="707674"/>
                </a:lnTo>
                <a:lnTo>
                  <a:pt x="394660" y="481165"/>
                </a:lnTo>
                <a:cubicBezTo>
                  <a:pt x="394660" y="372475"/>
                  <a:pt x="306550" y="284365"/>
                  <a:pt x="197860" y="284365"/>
                </a:cubicBezTo>
                <a:cubicBezTo>
                  <a:pt x="143515" y="284365"/>
                  <a:pt x="94315" y="306392"/>
                  <a:pt x="58701" y="34200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0800" dist="152400" dir="2700000" algn="tl" rotWithShape="0">
              <a:srgbClr val="000000">
                <a:alpha val="94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9"/>
          <p:cNvSpPr/>
          <p:nvPr/>
        </p:nvSpPr>
        <p:spPr>
          <a:xfrm>
            <a:off x="10113425" y="1601475"/>
            <a:ext cx="12171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9"/>
          <p:cNvSpPr/>
          <p:nvPr/>
        </p:nvSpPr>
        <p:spPr>
          <a:xfrm>
            <a:off x="10113425" y="2146595"/>
            <a:ext cx="6747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9"/>
          <p:cNvSpPr/>
          <p:nvPr/>
        </p:nvSpPr>
        <p:spPr>
          <a:xfrm>
            <a:off x="10113434" y="2691725"/>
            <a:ext cx="3939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k" type="titleOnly">
  <p:cSld name="TITLE_ONLY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"/>
          <p:cNvSpPr/>
          <p:nvPr/>
        </p:nvSpPr>
        <p:spPr>
          <a:xfrm>
            <a:off x="1357490" y="434553"/>
            <a:ext cx="9477000" cy="5988900"/>
          </a:xfrm>
          <a:prstGeom prst="roundRect">
            <a:avLst>
              <a:gd name="adj" fmla="val 3686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0"/>
          <p:cNvSpPr txBox="1"/>
          <p:nvPr/>
        </p:nvSpPr>
        <p:spPr>
          <a:xfrm>
            <a:off x="1468075" y="1812925"/>
            <a:ext cx="9219000" cy="28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800" b="1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Отлично</a:t>
            </a:r>
            <a:r>
              <a:rPr lang="en-US" sz="6800" b="1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!</a:t>
            </a:r>
            <a:endParaRPr sz="6800" b="1" dirty="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 1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342142" y="448117"/>
            <a:ext cx="11548450" cy="5917321"/>
          </a:xfrm>
          <a:custGeom>
            <a:avLst/>
            <a:gdLst/>
            <a:ahLst/>
            <a:cxnLst/>
            <a:rect l="l" t="t" r="r" b="b"/>
            <a:pathLst>
              <a:path w="11322010" h="5801295" extrusionOk="0">
                <a:moveTo>
                  <a:pt x="210434" y="4317664"/>
                </a:moveTo>
                <a:cubicBezTo>
                  <a:pt x="326653" y="4317664"/>
                  <a:pt x="420868" y="4411879"/>
                  <a:pt x="420868" y="4528098"/>
                </a:cubicBezTo>
                <a:cubicBezTo>
                  <a:pt x="420868" y="4531125"/>
                  <a:pt x="420867" y="4534153"/>
                  <a:pt x="420867" y="4537180"/>
                </a:cubicBezTo>
                <a:cubicBezTo>
                  <a:pt x="420867" y="4653399"/>
                  <a:pt x="326652" y="4747614"/>
                  <a:pt x="210433" y="4747614"/>
                </a:cubicBezTo>
                <a:lnTo>
                  <a:pt x="210434" y="4747613"/>
                </a:lnTo>
                <a:cubicBezTo>
                  <a:pt x="94215" y="4747613"/>
                  <a:pt x="0" y="4653398"/>
                  <a:pt x="0" y="4537179"/>
                </a:cubicBezTo>
                <a:lnTo>
                  <a:pt x="0" y="4528098"/>
                </a:lnTo>
                <a:cubicBezTo>
                  <a:pt x="0" y="4411879"/>
                  <a:pt x="94215" y="4317664"/>
                  <a:pt x="210434" y="4317664"/>
                </a:cubicBezTo>
                <a:close/>
                <a:moveTo>
                  <a:pt x="11111576" y="1109190"/>
                </a:moveTo>
                <a:cubicBezTo>
                  <a:pt x="11227795" y="1109190"/>
                  <a:pt x="11322010" y="1203405"/>
                  <a:pt x="11322010" y="1319624"/>
                </a:cubicBezTo>
                <a:cubicBezTo>
                  <a:pt x="11322010" y="1322651"/>
                  <a:pt x="11322009" y="1325679"/>
                  <a:pt x="11322009" y="1328706"/>
                </a:cubicBezTo>
                <a:cubicBezTo>
                  <a:pt x="11322009" y="1444925"/>
                  <a:pt x="11227794" y="1539140"/>
                  <a:pt x="11111575" y="1539140"/>
                </a:cubicBezTo>
                <a:lnTo>
                  <a:pt x="11111576" y="1539139"/>
                </a:lnTo>
                <a:cubicBezTo>
                  <a:pt x="10995357" y="1539139"/>
                  <a:pt x="10901142" y="1444924"/>
                  <a:pt x="10901142" y="1328705"/>
                </a:cubicBezTo>
                <a:lnTo>
                  <a:pt x="10901142" y="1319624"/>
                </a:lnTo>
                <a:cubicBezTo>
                  <a:pt x="10901142" y="1203405"/>
                  <a:pt x="10995357" y="1109190"/>
                  <a:pt x="11111576" y="1109190"/>
                </a:cubicBezTo>
                <a:close/>
                <a:moveTo>
                  <a:pt x="1370447" y="0"/>
                </a:moveTo>
                <a:lnTo>
                  <a:pt x="9971749" y="0"/>
                </a:lnTo>
                <a:cubicBezTo>
                  <a:pt x="10074789" y="0"/>
                  <a:pt x="10158319" y="83530"/>
                  <a:pt x="10158319" y="186570"/>
                </a:cubicBezTo>
                <a:lnTo>
                  <a:pt x="10158319" y="261402"/>
                </a:lnTo>
                <a:lnTo>
                  <a:pt x="10720482" y="261402"/>
                </a:lnTo>
                <a:cubicBezTo>
                  <a:pt x="10839209" y="261402"/>
                  <a:pt x="10935457" y="357650"/>
                  <a:pt x="10935457" y="476377"/>
                </a:cubicBezTo>
                <a:lnTo>
                  <a:pt x="10935456" y="476377"/>
                </a:lnTo>
                <a:cubicBezTo>
                  <a:pt x="10935456" y="595104"/>
                  <a:pt x="10839208" y="691352"/>
                  <a:pt x="10720481" y="691352"/>
                </a:cubicBezTo>
                <a:lnTo>
                  <a:pt x="10158319" y="691352"/>
                </a:lnTo>
                <a:lnTo>
                  <a:pt x="10158319" y="691353"/>
                </a:lnTo>
                <a:lnTo>
                  <a:pt x="9818193" y="691353"/>
                </a:lnTo>
                <a:cubicBezTo>
                  <a:pt x="9729148" y="691353"/>
                  <a:pt x="9652747" y="745493"/>
                  <a:pt x="9620112" y="822650"/>
                </a:cubicBezTo>
                <a:lnTo>
                  <a:pt x="9603218" y="906328"/>
                </a:lnTo>
                <a:lnTo>
                  <a:pt x="9620112" y="990005"/>
                </a:lnTo>
                <a:cubicBezTo>
                  <a:pt x="9644588" y="1047874"/>
                  <a:pt x="9693683" y="1092794"/>
                  <a:pt x="9754266" y="1111637"/>
                </a:cubicBezTo>
                <a:lnTo>
                  <a:pt x="9778143" y="1115247"/>
                </a:lnTo>
                <a:lnTo>
                  <a:pt x="10528721" y="1115247"/>
                </a:lnTo>
                <a:cubicBezTo>
                  <a:pt x="10647448" y="1115247"/>
                  <a:pt x="10743696" y="1211495"/>
                  <a:pt x="10743696" y="1330222"/>
                </a:cubicBezTo>
                <a:lnTo>
                  <a:pt x="10743695" y="1330222"/>
                </a:lnTo>
                <a:cubicBezTo>
                  <a:pt x="10743695" y="1448949"/>
                  <a:pt x="10647447" y="1545197"/>
                  <a:pt x="10528720" y="1545197"/>
                </a:cubicBezTo>
                <a:lnTo>
                  <a:pt x="10158319" y="1545197"/>
                </a:lnTo>
                <a:lnTo>
                  <a:pt x="10158319" y="5614725"/>
                </a:lnTo>
                <a:cubicBezTo>
                  <a:pt x="10158319" y="5717765"/>
                  <a:pt x="10074789" y="5801295"/>
                  <a:pt x="9971749" y="5801295"/>
                </a:cubicBezTo>
                <a:lnTo>
                  <a:pt x="1370447" y="5801295"/>
                </a:lnTo>
                <a:cubicBezTo>
                  <a:pt x="1267407" y="5801295"/>
                  <a:pt x="1183877" y="5717765"/>
                  <a:pt x="1183877" y="5614725"/>
                </a:cubicBezTo>
                <a:lnTo>
                  <a:pt x="1183877" y="5595403"/>
                </a:lnTo>
                <a:lnTo>
                  <a:pt x="660063" y="5595402"/>
                </a:lnTo>
                <a:cubicBezTo>
                  <a:pt x="571017" y="5595402"/>
                  <a:pt x="494616" y="5541263"/>
                  <a:pt x="461981" y="5464105"/>
                </a:cubicBezTo>
                <a:lnTo>
                  <a:pt x="445087" y="5380428"/>
                </a:lnTo>
                <a:lnTo>
                  <a:pt x="461981" y="5296750"/>
                </a:lnTo>
                <a:cubicBezTo>
                  <a:pt x="486457" y="5238882"/>
                  <a:pt x="535552" y="5193962"/>
                  <a:pt x="596135" y="5175118"/>
                </a:cubicBezTo>
                <a:lnTo>
                  <a:pt x="606656" y="5173528"/>
                </a:lnTo>
                <a:lnTo>
                  <a:pt x="1653185" y="5173528"/>
                </a:lnTo>
                <a:cubicBezTo>
                  <a:pt x="1771913" y="5173528"/>
                  <a:pt x="1868161" y="5077280"/>
                  <a:pt x="1868161" y="4958553"/>
                </a:cubicBezTo>
                <a:lnTo>
                  <a:pt x="1868162" y="4958553"/>
                </a:lnTo>
                <a:cubicBezTo>
                  <a:pt x="1868162" y="4839826"/>
                  <a:pt x="1771914" y="4743578"/>
                  <a:pt x="1653186" y="4743578"/>
                </a:cubicBezTo>
                <a:lnTo>
                  <a:pt x="1183877" y="4743578"/>
                </a:lnTo>
                <a:lnTo>
                  <a:pt x="1183877" y="4743577"/>
                </a:lnTo>
                <a:lnTo>
                  <a:pt x="852834" y="4743577"/>
                </a:lnTo>
                <a:cubicBezTo>
                  <a:pt x="763789" y="4743577"/>
                  <a:pt x="687388" y="4689438"/>
                  <a:pt x="654753" y="4612280"/>
                </a:cubicBezTo>
                <a:lnTo>
                  <a:pt x="637859" y="4528603"/>
                </a:lnTo>
                <a:lnTo>
                  <a:pt x="654753" y="4444925"/>
                </a:lnTo>
                <a:cubicBezTo>
                  <a:pt x="687388" y="4367768"/>
                  <a:pt x="763789" y="4313628"/>
                  <a:pt x="852834" y="4313628"/>
                </a:cubicBezTo>
                <a:lnTo>
                  <a:pt x="1183877" y="4313628"/>
                </a:lnTo>
                <a:lnTo>
                  <a:pt x="1183877" y="186570"/>
                </a:lnTo>
                <a:cubicBezTo>
                  <a:pt x="1183877" y="83530"/>
                  <a:pt x="1267407" y="0"/>
                  <a:pt x="1370447" y="0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3"/>
          <p:cNvSpPr/>
          <p:nvPr/>
        </p:nvSpPr>
        <p:spPr>
          <a:xfrm>
            <a:off x="2412675" y="1524000"/>
            <a:ext cx="2222400" cy="1666500"/>
          </a:xfrm>
          <a:prstGeom prst="roundRect">
            <a:avLst>
              <a:gd name="adj" fmla="val 1202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Неправильный ответ</a:t>
            </a:r>
            <a:endParaRPr dirty="0"/>
          </a:p>
        </p:txBody>
      </p:sp>
      <p:sp>
        <p:nvSpPr>
          <p:cNvPr id="16" name="Google Shape;16;p3"/>
          <p:cNvSpPr/>
          <p:nvPr/>
        </p:nvSpPr>
        <p:spPr>
          <a:xfrm>
            <a:off x="4808157" y="1524000"/>
            <a:ext cx="2222400" cy="1666500"/>
          </a:xfrm>
          <a:prstGeom prst="roundRect">
            <a:avLst>
              <a:gd name="adj" fmla="val 963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Неправильный ответ</a:t>
            </a:r>
            <a:endParaRPr dirty="0"/>
          </a:p>
        </p:txBody>
      </p:sp>
      <p:sp>
        <p:nvSpPr>
          <p:cNvPr id="17" name="Google Shape;17;p3"/>
          <p:cNvSpPr/>
          <p:nvPr/>
        </p:nvSpPr>
        <p:spPr>
          <a:xfrm>
            <a:off x="2412675" y="3457969"/>
            <a:ext cx="2222400" cy="1666500"/>
          </a:xfrm>
          <a:prstGeom prst="roundRect">
            <a:avLst>
              <a:gd name="adj" fmla="val 12029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Неправильный ответ</a:t>
            </a:r>
            <a:endParaRPr dirty="0"/>
          </a:p>
        </p:txBody>
      </p:sp>
      <p:sp>
        <p:nvSpPr>
          <p:cNvPr id="18" name="Google Shape;18;p3"/>
          <p:cNvSpPr/>
          <p:nvPr/>
        </p:nvSpPr>
        <p:spPr>
          <a:xfrm>
            <a:off x="4808157" y="3457969"/>
            <a:ext cx="2222400" cy="1666500"/>
          </a:xfrm>
          <a:prstGeom prst="roundRect">
            <a:avLst>
              <a:gd name="adj" fmla="val 96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Правильный ответ</a:t>
            </a:r>
            <a:endParaRPr sz="1800" b="1" dirty="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9" name="Google Shape;19;p3"/>
          <p:cNvSpPr txBox="1"/>
          <p:nvPr/>
        </p:nvSpPr>
        <p:spPr>
          <a:xfrm>
            <a:off x="7203625" y="1571850"/>
            <a:ext cx="2817300" cy="3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Здесь должен находиться вопрос № 1</a:t>
            </a:r>
            <a:endParaRPr sz="2000" i="1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y again">
  <p:cSld name="TITLE_ONLY_1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/>
          <p:nvPr/>
        </p:nvSpPr>
        <p:spPr>
          <a:xfrm>
            <a:off x="1357490" y="434553"/>
            <a:ext cx="9477000" cy="5988900"/>
          </a:xfrm>
          <a:prstGeom prst="roundRect">
            <a:avLst>
              <a:gd name="adj" fmla="val 3686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1"/>
          <p:cNvSpPr txBox="1"/>
          <p:nvPr/>
        </p:nvSpPr>
        <p:spPr>
          <a:xfrm>
            <a:off x="1468075" y="1736725"/>
            <a:ext cx="9219000" cy="28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800" b="1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Ошибка</a:t>
            </a:r>
            <a:r>
              <a:rPr lang="en-US" sz="6800" b="1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! </a:t>
            </a:r>
            <a:r>
              <a:rPr lang="ru-RU" sz="6800" b="1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Хочешь повторить</a:t>
            </a:r>
            <a:r>
              <a:rPr lang="en-US" sz="6800" b="1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6800" b="1" dirty="0"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rPr>
              <a:t>попытку</a:t>
            </a:r>
            <a:r>
              <a:rPr lang="en-US" sz="6800" b="1" dirty="0"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rPr>
              <a:t>?</a:t>
            </a:r>
            <a:endParaRPr sz="6800" b="1" dirty="0">
              <a:solidFill>
                <a:schemeClr val="accent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l Slide">
  <p:cSld name="TITLE_ONLY_1_1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2"/>
          <p:cNvSpPr/>
          <p:nvPr/>
        </p:nvSpPr>
        <p:spPr>
          <a:xfrm>
            <a:off x="1357490" y="434553"/>
            <a:ext cx="9477000" cy="5988900"/>
          </a:xfrm>
          <a:prstGeom prst="roundRect">
            <a:avLst>
              <a:gd name="adj" fmla="val 3686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2"/>
          <p:cNvSpPr txBox="1"/>
          <p:nvPr/>
        </p:nvSpPr>
        <p:spPr>
          <a:xfrm>
            <a:off x="1468075" y="1812925"/>
            <a:ext cx="9219000" cy="28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800" b="1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Отличная</a:t>
            </a:r>
            <a:r>
              <a:rPr lang="en-US" sz="6800" b="1" dirty="0">
                <a:solidFill>
                  <a:srgbClr val="6DAEAD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6800" b="1" dirty="0"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rPr>
              <a:t>работа!</a:t>
            </a:r>
            <a:endParaRPr sz="6800" b="1" dirty="0">
              <a:solidFill>
                <a:schemeClr val="accent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 2">
  <p:cSld name="TITLE_1_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342142" y="448117"/>
            <a:ext cx="11548450" cy="5917321"/>
          </a:xfrm>
          <a:custGeom>
            <a:avLst/>
            <a:gdLst/>
            <a:ahLst/>
            <a:cxnLst/>
            <a:rect l="l" t="t" r="r" b="b"/>
            <a:pathLst>
              <a:path w="11322010" h="5801295" extrusionOk="0">
                <a:moveTo>
                  <a:pt x="210434" y="4317664"/>
                </a:moveTo>
                <a:cubicBezTo>
                  <a:pt x="326653" y="4317664"/>
                  <a:pt x="420868" y="4411879"/>
                  <a:pt x="420868" y="4528098"/>
                </a:cubicBezTo>
                <a:cubicBezTo>
                  <a:pt x="420868" y="4531125"/>
                  <a:pt x="420867" y="4534153"/>
                  <a:pt x="420867" y="4537180"/>
                </a:cubicBezTo>
                <a:cubicBezTo>
                  <a:pt x="420867" y="4653399"/>
                  <a:pt x="326652" y="4747614"/>
                  <a:pt x="210433" y="4747614"/>
                </a:cubicBezTo>
                <a:lnTo>
                  <a:pt x="210434" y="4747613"/>
                </a:lnTo>
                <a:cubicBezTo>
                  <a:pt x="94215" y="4747613"/>
                  <a:pt x="0" y="4653398"/>
                  <a:pt x="0" y="4537179"/>
                </a:cubicBezTo>
                <a:lnTo>
                  <a:pt x="0" y="4528098"/>
                </a:lnTo>
                <a:cubicBezTo>
                  <a:pt x="0" y="4411879"/>
                  <a:pt x="94215" y="4317664"/>
                  <a:pt x="210434" y="4317664"/>
                </a:cubicBezTo>
                <a:close/>
                <a:moveTo>
                  <a:pt x="11111576" y="1109190"/>
                </a:moveTo>
                <a:cubicBezTo>
                  <a:pt x="11227795" y="1109190"/>
                  <a:pt x="11322010" y="1203405"/>
                  <a:pt x="11322010" y="1319624"/>
                </a:cubicBezTo>
                <a:cubicBezTo>
                  <a:pt x="11322010" y="1322651"/>
                  <a:pt x="11322009" y="1325679"/>
                  <a:pt x="11322009" y="1328706"/>
                </a:cubicBezTo>
                <a:cubicBezTo>
                  <a:pt x="11322009" y="1444925"/>
                  <a:pt x="11227794" y="1539140"/>
                  <a:pt x="11111575" y="1539140"/>
                </a:cubicBezTo>
                <a:lnTo>
                  <a:pt x="11111576" y="1539139"/>
                </a:lnTo>
                <a:cubicBezTo>
                  <a:pt x="10995357" y="1539139"/>
                  <a:pt x="10901142" y="1444924"/>
                  <a:pt x="10901142" y="1328705"/>
                </a:cubicBezTo>
                <a:lnTo>
                  <a:pt x="10901142" y="1319624"/>
                </a:lnTo>
                <a:cubicBezTo>
                  <a:pt x="10901142" y="1203405"/>
                  <a:pt x="10995357" y="1109190"/>
                  <a:pt x="11111576" y="1109190"/>
                </a:cubicBezTo>
                <a:close/>
                <a:moveTo>
                  <a:pt x="1370447" y="0"/>
                </a:moveTo>
                <a:lnTo>
                  <a:pt x="9971749" y="0"/>
                </a:lnTo>
                <a:cubicBezTo>
                  <a:pt x="10074789" y="0"/>
                  <a:pt x="10158319" y="83530"/>
                  <a:pt x="10158319" y="186570"/>
                </a:cubicBezTo>
                <a:lnTo>
                  <a:pt x="10158319" y="261402"/>
                </a:lnTo>
                <a:lnTo>
                  <a:pt x="10720482" y="261402"/>
                </a:lnTo>
                <a:cubicBezTo>
                  <a:pt x="10839209" y="261402"/>
                  <a:pt x="10935457" y="357650"/>
                  <a:pt x="10935457" y="476377"/>
                </a:cubicBezTo>
                <a:lnTo>
                  <a:pt x="10935456" y="476377"/>
                </a:lnTo>
                <a:cubicBezTo>
                  <a:pt x="10935456" y="595104"/>
                  <a:pt x="10839208" y="691352"/>
                  <a:pt x="10720481" y="691352"/>
                </a:cubicBezTo>
                <a:lnTo>
                  <a:pt x="10158319" y="691352"/>
                </a:lnTo>
                <a:lnTo>
                  <a:pt x="10158319" y="691353"/>
                </a:lnTo>
                <a:lnTo>
                  <a:pt x="9818193" y="691353"/>
                </a:lnTo>
                <a:cubicBezTo>
                  <a:pt x="9729148" y="691353"/>
                  <a:pt x="9652747" y="745493"/>
                  <a:pt x="9620112" y="822650"/>
                </a:cubicBezTo>
                <a:lnTo>
                  <a:pt x="9603218" y="906328"/>
                </a:lnTo>
                <a:lnTo>
                  <a:pt x="9620112" y="990005"/>
                </a:lnTo>
                <a:cubicBezTo>
                  <a:pt x="9644588" y="1047874"/>
                  <a:pt x="9693683" y="1092794"/>
                  <a:pt x="9754266" y="1111637"/>
                </a:cubicBezTo>
                <a:lnTo>
                  <a:pt x="9778143" y="1115247"/>
                </a:lnTo>
                <a:lnTo>
                  <a:pt x="10528721" y="1115247"/>
                </a:lnTo>
                <a:cubicBezTo>
                  <a:pt x="10647448" y="1115247"/>
                  <a:pt x="10743696" y="1211495"/>
                  <a:pt x="10743696" y="1330222"/>
                </a:cubicBezTo>
                <a:lnTo>
                  <a:pt x="10743695" y="1330222"/>
                </a:lnTo>
                <a:cubicBezTo>
                  <a:pt x="10743695" y="1448949"/>
                  <a:pt x="10647447" y="1545197"/>
                  <a:pt x="10528720" y="1545197"/>
                </a:cubicBezTo>
                <a:lnTo>
                  <a:pt x="10158319" y="1545197"/>
                </a:lnTo>
                <a:lnTo>
                  <a:pt x="10158319" y="5614725"/>
                </a:lnTo>
                <a:cubicBezTo>
                  <a:pt x="10158319" y="5717765"/>
                  <a:pt x="10074789" y="5801295"/>
                  <a:pt x="9971749" y="5801295"/>
                </a:cubicBezTo>
                <a:lnTo>
                  <a:pt x="1370447" y="5801295"/>
                </a:lnTo>
                <a:cubicBezTo>
                  <a:pt x="1267407" y="5801295"/>
                  <a:pt x="1183877" y="5717765"/>
                  <a:pt x="1183877" y="5614725"/>
                </a:cubicBezTo>
                <a:lnTo>
                  <a:pt x="1183877" y="5595403"/>
                </a:lnTo>
                <a:lnTo>
                  <a:pt x="660063" y="5595402"/>
                </a:lnTo>
                <a:cubicBezTo>
                  <a:pt x="571017" y="5595402"/>
                  <a:pt x="494616" y="5541263"/>
                  <a:pt x="461981" y="5464105"/>
                </a:cubicBezTo>
                <a:lnTo>
                  <a:pt x="445087" y="5380428"/>
                </a:lnTo>
                <a:lnTo>
                  <a:pt x="461981" y="5296750"/>
                </a:lnTo>
                <a:cubicBezTo>
                  <a:pt x="486457" y="5238882"/>
                  <a:pt x="535552" y="5193962"/>
                  <a:pt x="596135" y="5175118"/>
                </a:cubicBezTo>
                <a:lnTo>
                  <a:pt x="606656" y="5173528"/>
                </a:lnTo>
                <a:lnTo>
                  <a:pt x="1653185" y="5173528"/>
                </a:lnTo>
                <a:cubicBezTo>
                  <a:pt x="1771913" y="5173528"/>
                  <a:pt x="1868161" y="5077280"/>
                  <a:pt x="1868161" y="4958553"/>
                </a:cubicBezTo>
                <a:lnTo>
                  <a:pt x="1868162" y="4958553"/>
                </a:lnTo>
                <a:cubicBezTo>
                  <a:pt x="1868162" y="4839826"/>
                  <a:pt x="1771914" y="4743578"/>
                  <a:pt x="1653186" y="4743578"/>
                </a:cubicBezTo>
                <a:lnTo>
                  <a:pt x="1183877" y="4743578"/>
                </a:lnTo>
                <a:lnTo>
                  <a:pt x="1183877" y="4743577"/>
                </a:lnTo>
                <a:lnTo>
                  <a:pt x="852834" y="4743577"/>
                </a:lnTo>
                <a:cubicBezTo>
                  <a:pt x="763789" y="4743577"/>
                  <a:pt x="687388" y="4689438"/>
                  <a:pt x="654753" y="4612280"/>
                </a:cubicBezTo>
                <a:lnTo>
                  <a:pt x="637859" y="4528603"/>
                </a:lnTo>
                <a:lnTo>
                  <a:pt x="654753" y="4444925"/>
                </a:lnTo>
                <a:cubicBezTo>
                  <a:pt x="687388" y="4367768"/>
                  <a:pt x="763789" y="4313628"/>
                  <a:pt x="852834" y="4313628"/>
                </a:cubicBezTo>
                <a:lnTo>
                  <a:pt x="1183877" y="4313628"/>
                </a:lnTo>
                <a:lnTo>
                  <a:pt x="1183877" y="186570"/>
                </a:lnTo>
                <a:cubicBezTo>
                  <a:pt x="1183877" y="83530"/>
                  <a:pt x="1267407" y="0"/>
                  <a:pt x="1370447" y="0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4"/>
          <p:cNvSpPr/>
          <p:nvPr/>
        </p:nvSpPr>
        <p:spPr>
          <a:xfrm>
            <a:off x="2412675" y="1524000"/>
            <a:ext cx="2222400" cy="1666500"/>
          </a:xfrm>
          <a:prstGeom prst="roundRect">
            <a:avLst>
              <a:gd name="adj" fmla="val 1202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Правильный ответ</a:t>
            </a:r>
            <a:endParaRPr dirty="0"/>
          </a:p>
        </p:txBody>
      </p:sp>
      <p:sp>
        <p:nvSpPr>
          <p:cNvPr id="23" name="Google Shape;23;p4"/>
          <p:cNvSpPr/>
          <p:nvPr/>
        </p:nvSpPr>
        <p:spPr>
          <a:xfrm>
            <a:off x="4808157" y="1524000"/>
            <a:ext cx="2222400" cy="1666500"/>
          </a:xfrm>
          <a:prstGeom prst="roundRect">
            <a:avLst>
              <a:gd name="adj" fmla="val 963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Неправильный ответ</a:t>
            </a:r>
            <a:endParaRPr dirty="0"/>
          </a:p>
        </p:txBody>
      </p:sp>
      <p:sp>
        <p:nvSpPr>
          <p:cNvPr id="24" name="Google Shape;24;p4"/>
          <p:cNvSpPr/>
          <p:nvPr/>
        </p:nvSpPr>
        <p:spPr>
          <a:xfrm>
            <a:off x="2412675" y="3457969"/>
            <a:ext cx="2222400" cy="1666500"/>
          </a:xfrm>
          <a:prstGeom prst="roundRect">
            <a:avLst>
              <a:gd name="adj" fmla="val 12029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Неправильный ответ</a:t>
            </a:r>
            <a:endParaRPr dirty="0"/>
          </a:p>
        </p:txBody>
      </p:sp>
      <p:sp>
        <p:nvSpPr>
          <p:cNvPr id="25" name="Google Shape;25;p4"/>
          <p:cNvSpPr/>
          <p:nvPr/>
        </p:nvSpPr>
        <p:spPr>
          <a:xfrm>
            <a:off x="4808157" y="3457969"/>
            <a:ext cx="2222400" cy="1666500"/>
          </a:xfrm>
          <a:prstGeom prst="roundRect">
            <a:avLst>
              <a:gd name="adj" fmla="val 96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Неправильный ответ</a:t>
            </a:r>
            <a:endParaRPr sz="1800" b="1" dirty="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6" name="Google Shape;26;p4"/>
          <p:cNvSpPr txBox="1"/>
          <p:nvPr/>
        </p:nvSpPr>
        <p:spPr>
          <a:xfrm>
            <a:off x="7203625" y="1571850"/>
            <a:ext cx="2817300" cy="3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Здесь должен находиться вопрос № 2</a:t>
            </a:r>
            <a:endParaRPr sz="2000" i="1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 3">
  <p:cSld name="TITLE_1_1_1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/>
          <p:nvPr/>
        </p:nvSpPr>
        <p:spPr>
          <a:xfrm>
            <a:off x="342142" y="448117"/>
            <a:ext cx="11548450" cy="5917321"/>
          </a:xfrm>
          <a:custGeom>
            <a:avLst/>
            <a:gdLst/>
            <a:ahLst/>
            <a:cxnLst/>
            <a:rect l="l" t="t" r="r" b="b"/>
            <a:pathLst>
              <a:path w="11322010" h="5801295" extrusionOk="0">
                <a:moveTo>
                  <a:pt x="210434" y="4317664"/>
                </a:moveTo>
                <a:cubicBezTo>
                  <a:pt x="326653" y="4317664"/>
                  <a:pt x="420868" y="4411879"/>
                  <a:pt x="420868" y="4528098"/>
                </a:cubicBezTo>
                <a:cubicBezTo>
                  <a:pt x="420868" y="4531125"/>
                  <a:pt x="420867" y="4534153"/>
                  <a:pt x="420867" y="4537180"/>
                </a:cubicBezTo>
                <a:cubicBezTo>
                  <a:pt x="420867" y="4653399"/>
                  <a:pt x="326652" y="4747614"/>
                  <a:pt x="210433" y="4747614"/>
                </a:cubicBezTo>
                <a:lnTo>
                  <a:pt x="210434" y="4747613"/>
                </a:lnTo>
                <a:cubicBezTo>
                  <a:pt x="94215" y="4747613"/>
                  <a:pt x="0" y="4653398"/>
                  <a:pt x="0" y="4537179"/>
                </a:cubicBezTo>
                <a:lnTo>
                  <a:pt x="0" y="4528098"/>
                </a:lnTo>
                <a:cubicBezTo>
                  <a:pt x="0" y="4411879"/>
                  <a:pt x="94215" y="4317664"/>
                  <a:pt x="210434" y="4317664"/>
                </a:cubicBezTo>
                <a:close/>
                <a:moveTo>
                  <a:pt x="11111576" y="1109190"/>
                </a:moveTo>
                <a:cubicBezTo>
                  <a:pt x="11227795" y="1109190"/>
                  <a:pt x="11322010" y="1203405"/>
                  <a:pt x="11322010" y="1319624"/>
                </a:cubicBezTo>
                <a:cubicBezTo>
                  <a:pt x="11322010" y="1322651"/>
                  <a:pt x="11322009" y="1325679"/>
                  <a:pt x="11322009" y="1328706"/>
                </a:cubicBezTo>
                <a:cubicBezTo>
                  <a:pt x="11322009" y="1444925"/>
                  <a:pt x="11227794" y="1539140"/>
                  <a:pt x="11111575" y="1539140"/>
                </a:cubicBezTo>
                <a:lnTo>
                  <a:pt x="11111576" y="1539139"/>
                </a:lnTo>
                <a:cubicBezTo>
                  <a:pt x="10995357" y="1539139"/>
                  <a:pt x="10901142" y="1444924"/>
                  <a:pt x="10901142" y="1328705"/>
                </a:cubicBezTo>
                <a:lnTo>
                  <a:pt x="10901142" y="1319624"/>
                </a:lnTo>
                <a:cubicBezTo>
                  <a:pt x="10901142" y="1203405"/>
                  <a:pt x="10995357" y="1109190"/>
                  <a:pt x="11111576" y="1109190"/>
                </a:cubicBezTo>
                <a:close/>
                <a:moveTo>
                  <a:pt x="1370447" y="0"/>
                </a:moveTo>
                <a:lnTo>
                  <a:pt x="9971749" y="0"/>
                </a:lnTo>
                <a:cubicBezTo>
                  <a:pt x="10074789" y="0"/>
                  <a:pt x="10158319" y="83530"/>
                  <a:pt x="10158319" y="186570"/>
                </a:cubicBezTo>
                <a:lnTo>
                  <a:pt x="10158319" y="261402"/>
                </a:lnTo>
                <a:lnTo>
                  <a:pt x="10720482" y="261402"/>
                </a:lnTo>
                <a:cubicBezTo>
                  <a:pt x="10839209" y="261402"/>
                  <a:pt x="10935457" y="357650"/>
                  <a:pt x="10935457" y="476377"/>
                </a:cubicBezTo>
                <a:lnTo>
                  <a:pt x="10935456" y="476377"/>
                </a:lnTo>
                <a:cubicBezTo>
                  <a:pt x="10935456" y="595104"/>
                  <a:pt x="10839208" y="691352"/>
                  <a:pt x="10720481" y="691352"/>
                </a:cubicBezTo>
                <a:lnTo>
                  <a:pt x="10158319" y="691352"/>
                </a:lnTo>
                <a:lnTo>
                  <a:pt x="10158319" y="691353"/>
                </a:lnTo>
                <a:lnTo>
                  <a:pt x="9818193" y="691353"/>
                </a:lnTo>
                <a:cubicBezTo>
                  <a:pt x="9729148" y="691353"/>
                  <a:pt x="9652747" y="745493"/>
                  <a:pt x="9620112" y="822650"/>
                </a:cubicBezTo>
                <a:lnTo>
                  <a:pt x="9603218" y="906328"/>
                </a:lnTo>
                <a:lnTo>
                  <a:pt x="9620112" y="990005"/>
                </a:lnTo>
                <a:cubicBezTo>
                  <a:pt x="9644588" y="1047874"/>
                  <a:pt x="9693683" y="1092794"/>
                  <a:pt x="9754266" y="1111637"/>
                </a:cubicBezTo>
                <a:lnTo>
                  <a:pt x="9778143" y="1115247"/>
                </a:lnTo>
                <a:lnTo>
                  <a:pt x="10528721" y="1115247"/>
                </a:lnTo>
                <a:cubicBezTo>
                  <a:pt x="10647448" y="1115247"/>
                  <a:pt x="10743696" y="1211495"/>
                  <a:pt x="10743696" y="1330222"/>
                </a:cubicBezTo>
                <a:lnTo>
                  <a:pt x="10743695" y="1330222"/>
                </a:lnTo>
                <a:cubicBezTo>
                  <a:pt x="10743695" y="1448949"/>
                  <a:pt x="10647447" y="1545197"/>
                  <a:pt x="10528720" y="1545197"/>
                </a:cubicBezTo>
                <a:lnTo>
                  <a:pt x="10158319" y="1545197"/>
                </a:lnTo>
                <a:lnTo>
                  <a:pt x="10158319" y="5614725"/>
                </a:lnTo>
                <a:cubicBezTo>
                  <a:pt x="10158319" y="5717765"/>
                  <a:pt x="10074789" y="5801295"/>
                  <a:pt x="9971749" y="5801295"/>
                </a:cubicBezTo>
                <a:lnTo>
                  <a:pt x="1370447" y="5801295"/>
                </a:lnTo>
                <a:cubicBezTo>
                  <a:pt x="1267407" y="5801295"/>
                  <a:pt x="1183877" y="5717765"/>
                  <a:pt x="1183877" y="5614725"/>
                </a:cubicBezTo>
                <a:lnTo>
                  <a:pt x="1183877" y="5595403"/>
                </a:lnTo>
                <a:lnTo>
                  <a:pt x="660063" y="5595402"/>
                </a:lnTo>
                <a:cubicBezTo>
                  <a:pt x="571017" y="5595402"/>
                  <a:pt x="494616" y="5541263"/>
                  <a:pt x="461981" y="5464105"/>
                </a:cubicBezTo>
                <a:lnTo>
                  <a:pt x="445087" y="5380428"/>
                </a:lnTo>
                <a:lnTo>
                  <a:pt x="461981" y="5296750"/>
                </a:lnTo>
                <a:cubicBezTo>
                  <a:pt x="486457" y="5238882"/>
                  <a:pt x="535552" y="5193962"/>
                  <a:pt x="596135" y="5175118"/>
                </a:cubicBezTo>
                <a:lnTo>
                  <a:pt x="606656" y="5173528"/>
                </a:lnTo>
                <a:lnTo>
                  <a:pt x="1653185" y="5173528"/>
                </a:lnTo>
                <a:cubicBezTo>
                  <a:pt x="1771913" y="5173528"/>
                  <a:pt x="1868161" y="5077280"/>
                  <a:pt x="1868161" y="4958553"/>
                </a:cubicBezTo>
                <a:lnTo>
                  <a:pt x="1868162" y="4958553"/>
                </a:lnTo>
                <a:cubicBezTo>
                  <a:pt x="1868162" y="4839826"/>
                  <a:pt x="1771914" y="4743578"/>
                  <a:pt x="1653186" y="4743578"/>
                </a:cubicBezTo>
                <a:lnTo>
                  <a:pt x="1183877" y="4743578"/>
                </a:lnTo>
                <a:lnTo>
                  <a:pt x="1183877" y="4743577"/>
                </a:lnTo>
                <a:lnTo>
                  <a:pt x="852834" y="4743577"/>
                </a:lnTo>
                <a:cubicBezTo>
                  <a:pt x="763789" y="4743577"/>
                  <a:pt x="687388" y="4689438"/>
                  <a:pt x="654753" y="4612280"/>
                </a:cubicBezTo>
                <a:lnTo>
                  <a:pt x="637859" y="4528603"/>
                </a:lnTo>
                <a:lnTo>
                  <a:pt x="654753" y="4444925"/>
                </a:lnTo>
                <a:cubicBezTo>
                  <a:pt x="687388" y="4367768"/>
                  <a:pt x="763789" y="4313628"/>
                  <a:pt x="852834" y="4313628"/>
                </a:cubicBezTo>
                <a:lnTo>
                  <a:pt x="1183877" y="4313628"/>
                </a:lnTo>
                <a:lnTo>
                  <a:pt x="1183877" y="186570"/>
                </a:lnTo>
                <a:cubicBezTo>
                  <a:pt x="1183877" y="83530"/>
                  <a:pt x="1267407" y="0"/>
                  <a:pt x="1370447" y="0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5"/>
          <p:cNvSpPr/>
          <p:nvPr/>
        </p:nvSpPr>
        <p:spPr>
          <a:xfrm>
            <a:off x="2412675" y="1524000"/>
            <a:ext cx="2222400" cy="1666500"/>
          </a:xfrm>
          <a:prstGeom prst="roundRect">
            <a:avLst>
              <a:gd name="adj" fmla="val 1202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Неправильный ответ</a:t>
            </a:r>
            <a:endParaRPr dirty="0"/>
          </a:p>
        </p:txBody>
      </p:sp>
      <p:sp>
        <p:nvSpPr>
          <p:cNvPr id="30" name="Google Shape;30;p5"/>
          <p:cNvSpPr/>
          <p:nvPr/>
        </p:nvSpPr>
        <p:spPr>
          <a:xfrm>
            <a:off x="4808157" y="1524000"/>
            <a:ext cx="2222400" cy="1666500"/>
          </a:xfrm>
          <a:prstGeom prst="roundRect">
            <a:avLst>
              <a:gd name="adj" fmla="val 963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Неправильный ответ</a:t>
            </a:r>
            <a:endParaRPr dirty="0"/>
          </a:p>
        </p:txBody>
      </p:sp>
      <p:sp>
        <p:nvSpPr>
          <p:cNvPr id="31" name="Google Shape;31;p5"/>
          <p:cNvSpPr/>
          <p:nvPr/>
        </p:nvSpPr>
        <p:spPr>
          <a:xfrm>
            <a:off x="2412675" y="3457969"/>
            <a:ext cx="2222400" cy="1666500"/>
          </a:xfrm>
          <a:prstGeom prst="roundRect">
            <a:avLst>
              <a:gd name="adj" fmla="val 12029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Правильный ответ</a:t>
            </a:r>
            <a:endParaRPr dirty="0"/>
          </a:p>
        </p:txBody>
      </p:sp>
      <p:sp>
        <p:nvSpPr>
          <p:cNvPr id="32" name="Google Shape;32;p5"/>
          <p:cNvSpPr/>
          <p:nvPr/>
        </p:nvSpPr>
        <p:spPr>
          <a:xfrm>
            <a:off x="4808157" y="3457969"/>
            <a:ext cx="2222400" cy="1666500"/>
          </a:xfrm>
          <a:prstGeom prst="roundRect">
            <a:avLst>
              <a:gd name="adj" fmla="val 96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Неправильный ответ</a:t>
            </a:r>
            <a:endParaRPr sz="1800" b="1" dirty="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3" name="Google Shape;33;p5"/>
          <p:cNvSpPr txBox="1"/>
          <p:nvPr/>
        </p:nvSpPr>
        <p:spPr>
          <a:xfrm>
            <a:off x="7203625" y="1571850"/>
            <a:ext cx="2817300" cy="3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Здесь должен находиться вопрос № 3</a:t>
            </a:r>
            <a:endParaRPr sz="2000" i="1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 4">
  <p:cSld name="TITLE_1_1_1_1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342142" y="448117"/>
            <a:ext cx="11548450" cy="5917321"/>
          </a:xfrm>
          <a:custGeom>
            <a:avLst/>
            <a:gdLst/>
            <a:ahLst/>
            <a:cxnLst/>
            <a:rect l="l" t="t" r="r" b="b"/>
            <a:pathLst>
              <a:path w="11322010" h="5801295" extrusionOk="0">
                <a:moveTo>
                  <a:pt x="210434" y="4317664"/>
                </a:moveTo>
                <a:cubicBezTo>
                  <a:pt x="326653" y="4317664"/>
                  <a:pt x="420868" y="4411879"/>
                  <a:pt x="420868" y="4528098"/>
                </a:cubicBezTo>
                <a:cubicBezTo>
                  <a:pt x="420868" y="4531125"/>
                  <a:pt x="420867" y="4534153"/>
                  <a:pt x="420867" y="4537180"/>
                </a:cubicBezTo>
                <a:cubicBezTo>
                  <a:pt x="420867" y="4653399"/>
                  <a:pt x="326652" y="4747614"/>
                  <a:pt x="210433" y="4747614"/>
                </a:cubicBezTo>
                <a:lnTo>
                  <a:pt x="210434" y="4747613"/>
                </a:lnTo>
                <a:cubicBezTo>
                  <a:pt x="94215" y="4747613"/>
                  <a:pt x="0" y="4653398"/>
                  <a:pt x="0" y="4537179"/>
                </a:cubicBezTo>
                <a:lnTo>
                  <a:pt x="0" y="4528098"/>
                </a:lnTo>
                <a:cubicBezTo>
                  <a:pt x="0" y="4411879"/>
                  <a:pt x="94215" y="4317664"/>
                  <a:pt x="210434" y="4317664"/>
                </a:cubicBezTo>
                <a:close/>
                <a:moveTo>
                  <a:pt x="11111576" y="1109190"/>
                </a:moveTo>
                <a:cubicBezTo>
                  <a:pt x="11227795" y="1109190"/>
                  <a:pt x="11322010" y="1203405"/>
                  <a:pt x="11322010" y="1319624"/>
                </a:cubicBezTo>
                <a:cubicBezTo>
                  <a:pt x="11322010" y="1322651"/>
                  <a:pt x="11322009" y="1325679"/>
                  <a:pt x="11322009" y="1328706"/>
                </a:cubicBezTo>
                <a:cubicBezTo>
                  <a:pt x="11322009" y="1444925"/>
                  <a:pt x="11227794" y="1539140"/>
                  <a:pt x="11111575" y="1539140"/>
                </a:cubicBezTo>
                <a:lnTo>
                  <a:pt x="11111576" y="1539139"/>
                </a:lnTo>
                <a:cubicBezTo>
                  <a:pt x="10995357" y="1539139"/>
                  <a:pt x="10901142" y="1444924"/>
                  <a:pt x="10901142" y="1328705"/>
                </a:cubicBezTo>
                <a:lnTo>
                  <a:pt x="10901142" y="1319624"/>
                </a:lnTo>
                <a:cubicBezTo>
                  <a:pt x="10901142" y="1203405"/>
                  <a:pt x="10995357" y="1109190"/>
                  <a:pt x="11111576" y="1109190"/>
                </a:cubicBezTo>
                <a:close/>
                <a:moveTo>
                  <a:pt x="1370447" y="0"/>
                </a:moveTo>
                <a:lnTo>
                  <a:pt x="9971749" y="0"/>
                </a:lnTo>
                <a:cubicBezTo>
                  <a:pt x="10074789" y="0"/>
                  <a:pt x="10158319" y="83530"/>
                  <a:pt x="10158319" y="186570"/>
                </a:cubicBezTo>
                <a:lnTo>
                  <a:pt x="10158319" y="261402"/>
                </a:lnTo>
                <a:lnTo>
                  <a:pt x="10720482" y="261402"/>
                </a:lnTo>
                <a:cubicBezTo>
                  <a:pt x="10839209" y="261402"/>
                  <a:pt x="10935457" y="357650"/>
                  <a:pt x="10935457" y="476377"/>
                </a:cubicBezTo>
                <a:lnTo>
                  <a:pt x="10935456" y="476377"/>
                </a:lnTo>
                <a:cubicBezTo>
                  <a:pt x="10935456" y="595104"/>
                  <a:pt x="10839208" y="691352"/>
                  <a:pt x="10720481" y="691352"/>
                </a:cubicBezTo>
                <a:lnTo>
                  <a:pt x="10158319" y="691352"/>
                </a:lnTo>
                <a:lnTo>
                  <a:pt x="10158319" y="691353"/>
                </a:lnTo>
                <a:lnTo>
                  <a:pt x="9818193" y="691353"/>
                </a:lnTo>
                <a:cubicBezTo>
                  <a:pt x="9729148" y="691353"/>
                  <a:pt x="9652747" y="745493"/>
                  <a:pt x="9620112" y="822650"/>
                </a:cubicBezTo>
                <a:lnTo>
                  <a:pt x="9603218" y="906328"/>
                </a:lnTo>
                <a:lnTo>
                  <a:pt x="9620112" y="990005"/>
                </a:lnTo>
                <a:cubicBezTo>
                  <a:pt x="9644588" y="1047874"/>
                  <a:pt x="9693683" y="1092794"/>
                  <a:pt x="9754266" y="1111637"/>
                </a:cubicBezTo>
                <a:lnTo>
                  <a:pt x="9778143" y="1115247"/>
                </a:lnTo>
                <a:lnTo>
                  <a:pt x="10528721" y="1115247"/>
                </a:lnTo>
                <a:cubicBezTo>
                  <a:pt x="10647448" y="1115247"/>
                  <a:pt x="10743696" y="1211495"/>
                  <a:pt x="10743696" y="1330222"/>
                </a:cubicBezTo>
                <a:lnTo>
                  <a:pt x="10743695" y="1330222"/>
                </a:lnTo>
                <a:cubicBezTo>
                  <a:pt x="10743695" y="1448949"/>
                  <a:pt x="10647447" y="1545197"/>
                  <a:pt x="10528720" y="1545197"/>
                </a:cubicBezTo>
                <a:lnTo>
                  <a:pt x="10158319" y="1545197"/>
                </a:lnTo>
                <a:lnTo>
                  <a:pt x="10158319" y="5614725"/>
                </a:lnTo>
                <a:cubicBezTo>
                  <a:pt x="10158319" y="5717765"/>
                  <a:pt x="10074789" y="5801295"/>
                  <a:pt x="9971749" y="5801295"/>
                </a:cubicBezTo>
                <a:lnTo>
                  <a:pt x="1370447" y="5801295"/>
                </a:lnTo>
                <a:cubicBezTo>
                  <a:pt x="1267407" y="5801295"/>
                  <a:pt x="1183877" y="5717765"/>
                  <a:pt x="1183877" y="5614725"/>
                </a:cubicBezTo>
                <a:lnTo>
                  <a:pt x="1183877" y="5595403"/>
                </a:lnTo>
                <a:lnTo>
                  <a:pt x="660063" y="5595402"/>
                </a:lnTo>
                <a:cubicBezTo>
                  <a:pt x="571017" y="5595402"/>
                  <a:pt x="494616" y="5541263"/>
                  <a:pt x="461981" y="5464105"/>
                </a:cubicBezTo>
                <a:lnTo>
                  <a:pt x="445087" y="5380428"/>
                </a:lnTo>
                <a:lnTo>
                  <a:pt x="461981" y="5296750"/>
                </a:lnTo>
                <a:cubicBezTo>
                  <a:pt x="486457" y="5238882"/>
                  <a:pt x="535552" y="5193962"/>
                  <a:pt x="596135" y="5175118"/>
                </a:cubicBezTo>
                <a:lnTo>
                  <a:pt x="606656" y="5173528"/>
                </a:lnTo>
                <a:lnTo>
                  <a:pt x="1653185" y="5173528"/>
                </a:lnTo>
                <a:cubicBezTo>
                  <a:pt x="1771913" y="5173528"/>
                  <a:pt x="1868161" y="5077280"/>
                  <a:pt x="1868161" y="4958553"/>
                </a:cubicBezTo>
                <a:lnTo>
                  <a:pt x="1868162" y="4958553"/>
                </a:lnTo>
                <a:cubicBezTo>
                  <a:pt x="1868162" y="4839826"/>
                  <a:pt x="1771914" y="4743578"/>
                  <a:pt x="1653186" y="4743578"/>
                </a:cubicBezTo>
                <a:lnTo>
                  <a:pt x="1183877" y="4743578"/>
                </a:lnTo>
                <a:lnTo>
                  <a:pt x="1183877" y="4743577"/>
                </a:lnTo>
                <a:lnTo>
                  <a:pt x="852834" y="4743577"/>
                </a:lnTo>
                <a:cubicBezTo>
                  <a:pt x="763789" y="4743577"/>
                  <a:pt x="687388" y="4689438"/>
                  <a:pt x="654753" y="4612280"/>
                </a:cubicBezTo>
                <a:lnTo>
                  <a:pt x="637859" y="4528603"/>
                </a:lnTo>
                <a:lnTo>
                  <a:pt x="654753" y="4444925"/>
                </a:lnTo>
                <a:cubicBezTo>
                  <a:pt x="687388" y="4367768"/>
                  <a:pt x="763789" y="4313628"/>
                  <a:pt x="852834" y="4313628"/>
                </a:cubicBezTo>
                <a:lnTo>
                  <a:pt x="1183877" y="4313628"/>
                </a:lnTo>
                <a:lnTo>
                  <a:pt x="1183877" y="186570"/>
                </a:lnTo>
                <a:cubicBezTo>
                  <a:pt x="1183877" y="83530"/>
                  <a:pt x="1267407" y="0"/>
                  <a:pt x="1370447" y="0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6"/>
          <p:cNvSpPr/>
          <p:nvPr/>
        </p:nvSpPr>
        <p:spPr>
          <a:xfrm>
            <a:off x="2412675" y="1524000"/>
            <a:ext cx="2222400" cy="1666500"/>
          </a:xfrm>
          <a:prstGeom prst="roundRect">
            <a:avLst>
              <a:gd name="adj" fmla="val 1202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Неправильный ответ</a:t>
            </a:r>
            <a:endParaRPr dirty="0"/>
          </a:p>
        </p:txBody>
      </p:sp>
      <p:sp>
        <p:nvSpPr>
          <p:cNvPr id="37" name="Google Shape;37;p6"/>
          <p:cNvSpPr/>
          <p:nvPr/>
        </p:nvSpPr>
        <p:spPr>
          <a:xfrm>
            <a:off x="4808157" y="1524000"/>
            <a:ext cx="2222400" cy="1666500"/>
          </a:xfrm>
          <a:prstGeom prst="roundRect">
            <a:avLst>
              <a:gd name="adj" fmla="val 963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Правильный ответ</a:t>
            </a:r>
            <a:endParaRPr dirty="0"/>
          </a:p>
        </p:txBody>
      </p:sp>
      <p:sp>
        <p:nvSpPr>
          <p:cNvPr id="38" name="Google Shape;38;p6"/>
          <p:cNvSpPr/>
          <p:nvPr/>
        </p:nvSpPr>
        <p:spPr>
          <a:xfrm>
            <a:off x="2412675" y="3457969"/>
            <a:ext cx="2222400" cy="1666500"/>
          </a:xfrm>
          <a:prstGeom prst="roundRect">
            <a:avLst>
              <a:gd name="adj" fmla="val 12029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Неправильный ответ</a:t>
            </a:r>
            <a:endParaRPr dirty="0"/>
          </a:p>
        </p:txBody>
      </p:sp>
      <p:sp>
        <p:nvSpPr>
          <p:cNvPr id="39" name="Google Shape;39;p6"/>
          <p:cNvSpPr/>
          <p:nvPr/>
        </p:nvSpPr>
        <p:spPr>
          <a:xfrm>
            <a:off x="4808157" y="3457969"/>
            <a:ext cx="2222400" cy="1666500"/>
          </a:xfrm>
          <a:prstGeom prst="roundRect">
            <a:avLst>
              <a:gd name="adj" fmla="val 96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Неправильный ответ</a:t>
            </a:r>
            <a:endParaRPr sz="1800" b="1" dirty="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0" name="Google Shape;40;p6"/>
          <p:cNvSpPr txBox="1"/>
          <p:nvPr/>
        </p:nvSpPr>
        <p:spPr>
          <a:xfrm>
            <a:off x="7203625" y="1571850"/>
            <a:ext cx="2817300" cy="3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Здесь должен находиться вопрос № 4</a:t>
            </a:r>
            <a:endParaRPr sz="2000" i="1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 5">
  <p:cSld name="TITLE_1_1_1_1_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/>
          <p:nvPr/>
        </p:nvSpPr>
        <p:spPr>
          <a:xfrm>
            <a:off x="342142" y="448117"/>
            <a:ext cx="11548450" cy="5917321"/>
          </a:xfrm>
          <a:custGeom>
            <a:avLst/>
            <a:gdLst/>
            <a:ahLst/>
            <a:cxnLst/>
            <a:rect l="l" t="t" r="r" b="b"/>
            <a:pathLst>
              <a:path w="11322010" h="5801295" extrusionOk="0">
                <a:moveTo>
                  <a:pt x="210434" y="4317664"/>
                </a:moveTo>
                <a:cubicBezTo>
                  <a:pt x="326653" y="4317664"/>
                  <a:pt x="420868" y="4411879"/>
                  <a:pt x="420868" y="4528098"/>
                </a:cubicBezTo>
                <a:cubicBezTo>
                  <a:pt x="420868" y="4531125"/>
                  <a:pt x="420867" y="4534153"/>
                  <a:pt x="420867" y="4537180"/>
                </a:cubicBezTo>
                <a:cubicBezTo>
                  <a:pt x="420867" y="4653399"/>
                  <a:pt x="326652" y="4747614"/>
                  <a:pt x="210433" y="4747614"/>
                </a:cubicBezTo>
                <a:lnTo>
                  <a:pt x="210434" y="4747613"/>
                </a:lnTo>
                <a:cubicBezTo>
                  <a:pt x="94215" y="4747613"/>
                  <a:pt x="0" y="4653398"/>
                  <a:pt x="0" y="4537179"/>
                </a:cubicBezTo>
                <a:lnTo>
                  <a:pt x="0" y="4528098"/>
                </a:lnTo>
                <a:cubicBezTo>
                  <a:pt x="0" y="4411879"/>
                  <a:pt x="94215" y="4317664"/>
                  <a:pt x="210434" y="4317664"/>
                </a:cubicBezTo>
                <a:close/>
                <a:moveTo>
                  <a:pt x="11111576" y="1109190"/>
                </a:moveTo>
                <a:cubicBezTo>
                  <a:pt x="11227795" y="1109190"/>
                  <a:pt x="11322010" y="1203405"/>
                  <a:pt x="11322010" y="1319624"/>
                </a:cubicBezTo>
                <a:cubicBezTo>
                  <a:pt x="11322010" y="1322651"/>
                  <a:pt x="11322009" y="1325679"/>
                  <a:pt x="11322009" y="1328706"/>
                </a:cubicBezTo>
                <a:cubicBezTo>
                  <a:pt x="11322009" y="1444925"/>
                  <a:pt x="11227794" y="1539140"/>
                  <a:pt x="11111575" y="1539140"/>
                </a:cubicBezTo>
                <a:lnTo>
                  <a:pt x="11111576" y="1539139"/>
                </a:lnTo>
                <a:cubicBezTo>
                  <a:pt x="10995357" y="1539139"/>
                  <a:pt x="10901142" y="1444924"/>
                  <a:pt x="10901142" y="1328705"/>
                </a:cubicBezTo>
                <a:lnTo>
                  <a:pt x="10901142" y="1319624"/>
                </a:lnTo>
                <a:cubicBezTo>
                  <a:pt x="10901142" y="1203405"/>
                  <a:pt x="10995357" y="1109190"/>
                  <a:pt x="11111576" y="1109190"/>
                </a:cubicBezTo>
                <a:close/>
                <a:moveTo>
                  <a:pt x="1370447" y="0"/>
                </a:moveTo>
                <a:lnTo>
                  <a:pt x="9971749" y="0"/>
                </a:lnTo>
                <a:cubicBezTo>
                  <a:pt x="10074789" y="0"/>
                  <a:pt x="10158319" y="83530"/>
                  <a:pt x="10158319" y="186570"/>
                </a:cubicBezTo>
                <a:lnTo>
                  <a:pt x="10158319" y="261402"/>
                </a:lnTo>
                <a:lnTo>
                  <a:pt x="10720482" y="261402"/>
                </a:lnTo>
                <a:cubicBezTo>
                  <a:pt x="10839209" y="261402"/>
                  <a:pt x="10935457" y="357650"/>
                  <a:pt x="10935457" y="476377"/>
                </a:cubicBezTo>
                <a:lnTo>
                  <a:pt x="10935456" y="476377"/>
                </a:lnTo>
                <a:cubicBezTo>
                  <a:pt x="10935456" y="595104"/>
                  <a:pt x="10839208" y="691352"/>
                  <a:pt x="10720481" y="691352"/>
                </a:cubicBezTo>
                <a:lnTo>
                  <a:pt x="10158319" y="691352"/>
                </a:lnTo>
                <a:lnTo>
                  <a:pt x="10158319" y="691353"/>
                </a:lnTo>
                <a:lnTo>
                  <a:pt x="9818193" y="691353"/>
                </a:lnTo>
                <a:cubicBezTo>
                  <a:pt x="9729148" y="691353"/>
                  <a:pt x="9652747" y="745493"/>
                  <a:pt x="9620112" y="822650"/>
                </a:cubicBezTo>
                <a:lnTo>
                  <a:pt x="9603218" y="906328"/>
                </a:lnTo>
                <a:lnTo>
                  <a:pt x="9620112" y="990005"/>
                </a:lnTo>
                <a:cubicBezTo>
                  <a:pt x="9644588" y="1047874"/>
                  <a:pt x="9693683" y="1092794"/>
                  <a:pt x="9754266" y="1111637"/>
                </a:cubicBezTo>
                <a:lnTo>
                  <a:pt x="9778143" y="1115247"/>
                </a:lnTo>
                <a:lnTo>
                  <a:pt x="10528721" y="1115247"/>
                </a:lnTo>
                <a:cubicBezTo>
                  <a:pt x="10647448" y="1115247"/>
                  <a:pt x="10743696" y="1211495"/>
                  <a:pt x="10743696" y="1330222"/>
                </a:cubicBezTo>
                <a:lnTo>
                  <a:pt x="10743695" y="1330222"/>
                </a:lnTo>
                <a:cubicBezTo>
                  <a:pt x="10743695" y="1448949"/>
                  <a:pt x="10647447" y="1545197"/>
                  <a:pt x="10528720" y="1545197"/>
                </a:cubicBezTo>
                <a:lnTo>
                  <a:pt x="10158319" y="1545197"/>
                </a:lnTo>
                <a:lnTo>
                  <a:pt x="10158319" y="5614725"/>
                </a:lnTo>
                <a:cubicBezTo>
                  <a:pt x="10158319" y="5717765"/>
                  <a:pt x="10074789" y="5801295"/>
                  <a:pt x="9971749" y="5801295"/>
                </a:cubicBezTo>
                <a:lnTo>
                  <a:pt x="1370447" y="5801295"/>
                </a:lnTo>
                <a:cubicBezTo>
                  <a:pt x="1267407" y="5801295"/>
                  <a:pt x="1183877" y="5717765"/>
                  <a:pt x="1183877" y="5614725"/>
                </a:cubicBezTo>
                <a:lnTo>
                  <a:pt x="1183877" y="5595403"/>
                </a:lnTo>
                <a:lnTo>
                  <a:pt x="660063" y="5595402"/>
                </a:lnTo>
                <a:cubicBezTo>
                  <a:pt x="571017" y="5595402"/>
                  <a:pt x="494616" y="5541263"/>
                  <a:pt x="461981" y="5464105"/>
                </a:cubicBezTo>
                <a:lnTo>
                  <a:pt x="445087" y="5380428"/>
                </a:lnTo>
                <a:lnTo>
                  <a:pt x="461981" y="5296750"/>
                </a:lnTo>
                <a:cubicBezTo>
                  <a:pt x="486457" y="5238882"/>
                  <a:pt x="535552" y="5193962"/>
                  <a:pt x="596135" y="5175118"/>
                </a:cubicBezTo>
                <a:lnTo>
                  <a:pt x="606656" y="5173528"/>
                </a:lnTo>
                <a:lnTo>
                  <a:pt x="1653185" y="5173528"/>
                </a:lnTo>
                <a:cubicBezTo>
                  <a:pt x="1771913" y="5173528"/>
                  <a:pt x="1868161" y="5077280"/>
                  <a:pt x="1868161" y="4958553"/>
                </a:cubicBezTo>
                <a:lnTo>
                  <a:pt x="1868162" y="4958553"/>
                </a:lnTo>
                <a:cubicBezTo>
                  <a:pt x="1868162" y="4839826"/>
                  <a:pt x="1771914" y="4743578"/>
                  <a:pt x="1653186" y="4743578"/>
                </a:cubicBezTo>
                <a:lnTo>
                  <a:pt x="1183877" y="4743578"/>
                </a:lnTo>
                <a:lnTo>
                  <a:pt x="1183877" y="4743577"/>
                </a:lnTo>
                <a:lnTo>
                  <a:pt x="852834" y="4743577"/>
                </a:lnTo>
                <a:cubicBezTo>
                  <a:pt x="763789" y="4743577"/>
                  <a:pt x="687388" y="4689438"/>
                  <a:pt x="654753" y="4612280"/>
                </a:cubicBezTo>
                <a:lnTo>
                  <a:pt x="637859" y="4528603"/>
                </a:lnTo>
                <a:lnTo>
                  <a:pt x="654753" y="4444925"/>
                </a:lnTo>
                <a:cubicBezTo>
                  <a:pt x="687388" y="4367768"/>
                  <a:pt x="763789" y="4313628"/>
                  <a:pt x="852834" y="4313628"/>
                </a:cubicBezTo>
                <a:lnTo>
                  <a:pt x="1183877" y="4313628"/>
                </a:lnTo>
                <a:lnTo>
                  <a:pt x="1183877" y="186570"/>
                </a:lnTo>
                <a:cubicBezTo>
                  <a:pt x="1183877" y="83530"/>
                  <a:pt x="1267407" y="0"/>
                  <a:pt x="1370447" y="0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7"/>
          <p:cNvSpPr/>
          <p:nvPr/>
        </p:nvSpPr>
        <p:spPr>
          <a:xfrm>
            <a:off x="2412675" y="1524000"/>
            <a:ext cx="2222400" cy="1666500"/>
          </a:xfrm>
          <a:prstGeom prst="roundRect">
            <a:avLst>
              <a:gd name="adj" fmla="val 1202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Правильный ответ</a:t>
            </a:r>
            <a:endParaRPr dirty="0"/>
          </a:p>
        </p:txBody>
      </p:sp>
      <p:sp>
        <p:nvSpPr>
          <p:cNvPr id="44" name="Google Shape;44;p7"/>
          <p:cNvSpPr/>
          <p:nvPr/>
        </p:nvSpPr>
        <p:spPr>
          <a:xfrm>
            <a:off x="4808157" y="1524000"/>
            <a:ext cx="2222400" cy="1666500"/>
          </a:xfrm>
          <a:prstGeom prst="roundRect">
            <a:avLst>
              <a:gd name="adj" fmla="val 963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Неправильный ответ</a:t>
            </a:r>
            <a:endParaRPr dirty="0"/>
          </a:p>
        </p:txBody>
      </p:sp>
      <p:sp>
        <p:nvSpPr>
          <p:cNvPr id="45" name="Google Shape;45;p7"/>
          <p:cNvSpPr/>
          <p:nvPr/>
        </p:nvSpPr>
        <p:spPr>
          <a:xfrm>
            <a:off x="2412675" y="3457969"/>
            <a:ext cx="2222400" cy="1666500"/>
          </a:xfrm>
          <a:prstGeom prst="roundRect">
            <a:avLst>
              <a:gd name="adj" fmla="val 12029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Неправильный ответ</a:t>
            </a:r>
            <a:endParaRPr dirty="0"/>
          </a:p>
        </p:txBody>
      </p:sp>
      <p:sp>
        <p:nvSpPr>
          <p:cNvPr id="46" name="Google Shape;46;p7"/>
          <p:cNvSpPr/>
          <p:nvPr/>
        </p:nvSpPr>
        <p:spPr>
          <a:xfrm>
            <a:off x="4808157" y="3457969"/>
            <a:ext cx="2222400" cy="1666500"/>
          </a:xfrm>
          <a:prstGeom prst="roundRect">
            <a:avLst>
              <a:gd name="adj" fmla="val 96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Неправильный ответ</a:t>
            </a:r>
            <a:endParaRPr sz="1800" b="1" dirty="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7" name="Google Shape;47;p7"/>
          <p:cNvSpPr txBox="1"/>
          <p:nvPr/>
        </p:nvSpPr>
        <p:spPr>
          <a:xfrm>
            <a:off x="7203625" y="1571850"/>
            <a:ext cx="2817300" cy="3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Здесь должен находиться вопрос № 5</a:t>
            </a:r>
            <a:endParaRPr sz="2000" i="1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 6">
  <p:cSld name="TITLE_1_1_1_1_1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/>
          <p:nvPr/>
        </p:nvSpPr>
        <p:spPr>
          <a:xfrm>
            <a:off x="342142" y="448117"/>
            <a:ext cx="11548450" cy="5917321"/>
          </a:xfrm>
          <a:custGeom>
            <a:avLst/>
            <a:gdLst/>
            <a:ahLst/>
            <a:cxnLst/>
            <a:rect l="l" t="t" r="r" b="b"/>
            <a:pathLst>
              <a:path w="11322010" h="5801295" extrusionOk="0">
                <a:moveTo>
                  <a:pt x="210434" y="4317664"/>
                </a:moveTo>
                <a:cubicBezTo>
                  <a:pt x="326653" y="4317664"/>
                  <a:pt x="420868" y="4411879"/>
                  <a:pt x="420868" y="4528098"/>
                </a:cubicBezTo>
                <a:cubicBezTo>
                  <a:pt x="420868" y="4531125"/>
                  <a:pt x="420867" y="4534153"/>
                  <a:pt x="420867" y="4537180"/>
                </a:cubicBezTo>
                <a:cubicBezTo>
                  <a:pt x="420867" y="4653399"/>
                  <a:pt x="326652" y="4747614"/>
                  <a:pt x="210433" y="4747614"/>
                </a:cubicBezTo>
                <a:lnTo>
                  <a:pt x="210434" y="4747613"/>
                </a:lnTo>
                <a:cubicBezTo>
                  <a:pt x="94215" y="4747613"/>
                  <a:pt x="0" y="4653398"/>
                  <a:pt x="0" y="4537179"/>
                </a:cubicBezTo>
                <a:lnTo>
                  <a:pt x="0" y="4528098"/>
                </a:lnTo>
                <a:cubicBezTo>
                  <a:pt x="0" y="4411879"/>
                  <a:pt x="94215" y="4317664"/>
                  <a:pt x="210434" y="4317664"/>
                </a:cubicBezTo>
                <a:close/>
                <a:moveTo>
                  <a:pt x="11111576" y="1109190"/>
                </a:moveTo>
                <a:cubicBezTo>
                  <a:pt x="11227795" y="1109190"/>
                  <a:pt x="11322010" y="1203405"/>
                  <a:pt x="11322010" y="1319624"/>
                </a:cubicBezTo>
                <a:cubicBezTo>
                  <a:pt x="11322010" y="1322651"/>
                  <a:pt x="11322009" y="1325679"/>
                  <a:pt x="11322009" y="1328706"/>
                </a:cubicBezTo>
                <a:cubicBezTo>
                  <a:pt x="11322009" y="1444925"/>
                  <a:pt x="11227794" y="1539140"/>
                  <a:pt x="11111575" y="1539140"/>
                </a:cubicBezTo>
                <a:lnTo>
                  <a:pt x="11111576" y="1539139"/>
                </a:lnTo>
                <a:cubicBezTo>
                  <a:pt x="10995357" y="1539139"/>
                  <a:pt x="10901142" y="1444924"/>
                  <a:pt x="10901142" y="1328705"/>
                </a:cubicBezTo>
                <a:lnTo>
                  <a:pt x="10901142" y="1319624"/>
                </a:lnTo>
                <a:cubicBezTo>
                  <a:pt x="10901142" y="1203405"/>
                  <a:pt x="10995357" y="1109190"/>
                  <a:pt x="11111576" y="1109190"/>
                </a:cubicBezTo>
                <a:close/>
                <a:moveTo>
                  <a:pt x="1370447" y="0"/>
                </a:moveTo>
                <a:lnTo>
                  <a:pt x="9971749" y="0"/>
                </a:lnTo>
                <a:cubicBezTo>
                  <a:pt x="10074789" y="0"/>
                  <a:pt x="10158319" y="83530"/>
                  <a:pt x="10158319" y="186570"/>
                </a:cubicBezTo>
                <a:lnTo>
                  <a:pt x="10158319" y="261402"/>
                </a:lnTo>
                <a:lnTo>
                  <a:pt x="10720482" y="261402"/>
                </a:lnTo>
                <a:cubicBezTo>
                  <a:pt x="10839209" y="261402"/>
                  <a:pt x="10935457" y="357650"/>
                  <a:pt x="10935457" y="476377"/>
                </a:cubicBezTo>
                <a:lnTo>
                  <a:pt x="10935456" y="476377"/>
                </a:lnTo>
                <a:cubicBezTo>
                  <a:pt x="10935456" y="595104"/>
                  <a:pt x="10839208" y="691352"/>
                  <a:pt x="10720481" y="691352"/>
                </a:cubicBezTo>
                <a:lnTo>
                  <a:pt x="10158319" y="691352"/>
                </a:lnTo>
                <a:lnTo>
                  <a:pt x="10158319" y="691353"/>
                </a:lnTo>
                <a:lnTo>
                  <a:pt x="9818193" y="691353"/>
                </a:lnTo>
                <a:cubicBezTo>
                  <a:pt x="9729148" y="691353"/>
                  <a:pt x="9652747" y="745493"/>
                  <a:pt x="9620112" y="822650"/>
                </a:cubicBezTo>
                <a:lnTo>
                  <a:pt x="9603218" y="906328"/>
                </a:lnTo>
                <a:lnTo>
                  <a:pt x="9620112" y="990005"/>
                </a:lnTo>
                <a:cubicBezTo>
                  <a:pt x="9644588" y="1047874"/>
                  <a:pt x="9693683" y="1092794"/>
                  <a:pt x="9754266" y="1111637"/>
                </a:cubicBezTo>
                <a:lnTo>
                  <a:pt x="9778143" y="1115247"/>
                </a:lnTo>
                <a:lnTo>
                  <a:pt x="10528721" y="1115247"/>
                </a:lnTo>
                <a:cubicBezTo>
                  <a:pt x="10647448" y="1115247"/>
                  <a:pt x="10743696" y="1211495"/>
                  <a:pt x="10743696" y="1330222"/>
                </a:cubicBezTo>
                <a:lnTo>
                  <a:pt x="10743695" y="1330222"/>
                </a:lnTo>
                <a:cubicBezTo>
                  <a:pt x="10743695" y="1448949"/>
                  <a:pt x="10647447" y="1545197"/>
                  <a:pt x="10528720" y="1545197"/>
                </a:cubicBezTo>
                <a:lnTo>
                  <a:pt x="10158319" y="1545197"/>
                </a:lnTo>
                <a:lnTo>
                  <a:pt x="10158319" y="5614725"/>
                </a:lnTo>
                <a:cubicBezTo>
                  <a:pt x="10158319" y="5717765"/>
                  <a:pt x="10074789" y="5801295"/>
                  <a:pt x="9971749" y="5801295"/>
                </a:cubicBezTo>
                <a:lnTo>
                  <a:pt x="1370447" y="5801295"/>
                </a:lnTo>
                <a:cubicBezTo>
                  <a:pt x="1267407" y="5801295"/>
                  <a:pt x="1183877" y="5717765"/>
                  <a:pt x="1183877" y="5614725"/>
                </a:cubicBezTo>
                <a:lnTo>
                  <a:pt x="1183877" y="5595403"/>
                </a:lnTo>
                <a:lnTo>
                  <a:pt x="660063" y="5595402"/>
                </a:lnTo>
                <a:cubicBezTo>
                  <a:pt x="571017" y="5595402"/>
                  <a:pt x="494616" y="5541263"/>
                  <a:pt x="461981" y="5464105"/>
                </a:cubicBezTo>
                <a:lnTo>
                  <a:pt x="445087" y="5380428"/>
                </a:lnTo>
                <a:lnTo>
                  <a:pt x="461981" y="5296750"/>
                </a:lnTo>
                <a:cubicBezTo>
                  <a:pt x="486457" y="5238882"/>
                  <a:pt x="535552" y="5193962"/>
                  <a:pt x="596135" y="5175118"/>
                </a:cubicBezTo>
                <a:lnTo>
                  <a:pt x="606656" y="5173528"/>
                </a:lnTo>
                <a:lnTo>
                  <a:pt x="1653185" y="5173528"/>
                </a:lnTo>
                <a:cubicBezTo>
                  <a:pt x="1771913" y="5173528"/>
                  <a:pt x="1868161" y="5077280"/>
                  <a:pt x="1868161" y="4958553"/>
                </a:cubicBezTo>
                <a:lnTo>
                  <a:pt x="1868162" y="4958553"/>
                </a:lnTo>
                <a:cubicBezTo>
                  <a:pt x="1868162" y="4839826"/>
                  <a:pt x="1771914" y="4743578"/>
                  <a:pt x="1653186" y="4743578"/>
                </a:cubicBezTo>
                <a:lnTo>
                  <a:pt x="1183877" y="4743578"/>
                </a:lnTo>
                <a:lnTo>
                  <a:pt x="1183877" y="4743577"/>
                </a:lnTo>
                <a:lnTo>
                  <a:pt x="852834" y="4743577"/>
                </a:lnTo>
                <a:cubicBezTo>
                  <a:pt x="763789" y="4743577"/>
                  <a:pt x="687388" y="4689438"/>
                  <a:pt x="654753" y="4612280"/>
                </a:cubicBezTo>
                <a:lnTo>
                  <a:pt x="637859" y="4528603"/>
                </a:lnTo>
                <a:lnTo>
                  <a:pt x="654753" y="4444925"/>
                </a:lnTo>
                <a:cubicBezTo>
                  <a:pt x="687388" y="4367768"/>
                  <a:pt x="763789" y="4313628"/>
                  <a:pt x="852834" y="4313628"/>
                </a:cubicBezTo>
                <a:lnTo>
                  <a:pt x="1183877" y="4313628"/>
                </a:lnTo>
                <a:lnTo>
                  <a:pt x="1183877" y="186570"/>
                </a:lnTo>
                <a:cubicBezTo>
                  <a:pt x="1183877" y="83530"/>
                  <a:pt x="1267407" y="0"/>
                  <a:pt x="1370447" y="0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8"/>
          <p:cNvSpPr/>
          <p:nvPr/>
        </p:nvSpPr>
        <p:spPr>
          <a:xfrm>
            <a:off x="2412675" y="1524000"/>
            <a:ext cx="2222400" cy="1666500"/>
          </a:xfrm>
          <a:prstGeom prst="roundRect">
            <a:avLst>
              <a:gd name="adj" fmla="val 1202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Неправильный ответ</a:t>
            </a:r>
            <a:endParaRPr dirty="0"/>
          </a:p>
        </p:txBody>
      </p:sp>
      <p:sp>
        <p:nvSpPr>
          <p:cNvPr id="51" name="Google Shape;51;p8"/>
          <p:cNvSpPr/>
          <p:nvPr/>
        </p:nvSpPr>
        <p:spPr>
          <a:xfrm>
            <a:off x="4808157" y="1524000"/>
            <a:ext cx="2222400" cy="1666500"/>
          </a:xfrm>
          <a:prstGeom prst="roundRect">
            <a:avLst>
              <a:gd name="adj" fmla="val 963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Неправильный ответ</a:t>
            </a:r>
            <a:endParaRPr dirty="0"/>
          </a:p>
        </p:txBody>
      </p:sp>
      <p:sp>
        <p:nvSpPr>
          <p:cNvPr id="52" name="Google Shape;52;p8"/>
          <p:cNvSpPr/>
          <p:nvPr/>
        </p:nvSpPr>
        <p:spPr>
          <a:xfrm>
            <a:off x="2412675" y="3457969"/>
            <a:ext cx="2222400" cy="1666500"/>
          </a:xfrm>
          <a:prstGeom prst="roundRect">
            <a:avLst>
              <a:gd name="adj" fmla="val 12029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Неправильный ответ</a:t>
            </a:r>
            <a:endParaRPr dirty="0"/>
          </a:p>
        </p:txBody>
      </p:sp>
      <p:sp>
        <p:nvSpPr>
          <p:cNvPr id="53" name="Google Shape;53;p8"/>
          <p:cNvSpPr/>
          <p:nvPr/>
        </p:nvSpPr>
        <p:spPr>
          <a:xfrm>
            <a:off x="4808157" y="3457969"/>
            <a:ext cx="2222400" cy="1666500"/>
          </a:xfrm>
          <a:prstGeom prst="roundRect">
            <a:avLst>
              <a:gd name="adj" fmla="val 96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Правильный ответ</a:t>
            </a:r>
            <a:endParaRPr sz="1800" b="1" dirty="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4" name="Google Shape;54;p8"/>
          <p:cNvSpPr txBox="1"/>
          <p:nvPr/>
        </p:nvSpPr>
        <p:spPr>
          <a:xfrm>
            <a:off x="7203625" y="1571850"/>
            <a:ext cx="2817300" cy="3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Здесь должен находиться вопрос № </a:t>
            </a:r>
            <a:r>
              <a:rPr lang="en-US" sz="28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6</a:t>
            </a:r>
            <a:endParaRPr sz="2000" i="1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 7">
  <p:cSld name="TITLE_1_1_1_1_1_1_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/>
          <p:nvPr/>
        </p:nvSpPr>
        <p:spPr>
          <a:xfrm>
            <a:off x="342142" y="448117"/>
            <a:ext cx="11548450" cy="5917321"/>
          </a:xfrm>
          <a:custGeom>
            <a:avLst/>
            <a:gdLst/>
            <a:ahLst/>
            <a:cxnLst/>
            <a:rect l="l" t="t" r="r" b="b"/>
            <a:pathLst>
              <a:path w="11322010" h="5801295" extrusionOk="0">
                <a:moveTo>
                  <a:pt x="210434" y="4317664"/>
                </a:moveTo>
                <a:cubicBezTo>
                  <a:pt x="326653" y="4317664"/>
                  <a:pt x="420868" y="4411879"/>
                  <a:pt x="420868" y="4528098"/>
                </a:cubicBezTo>
                <a:cubicBezTo>
                  <a:pt x="420868" y="4531125"/>
                  <a:pt x="420867" y="4534153"/>
                  <a:pt x="420867" y="4537180"/>
                </a:cubicBezTo>
                <a:cubicBezTo>
                  <a:pt x="420867" y="4653399"/>
                  <a:pt x="326652" y="4747614"/>
                  <a:pt x="210433" y="4747614"/>
                </a:cubicBezTo>
                <a:lnTo>
                  <a:pt x="210434" y="4747613"/>
                </a:lnTo>
                <a:cubicBezTo>
                  <a:pt x="94215" y="4747613"/>
                  <a:pt x="0" y="4653398"/>
                  <a:pt x="0" y="4537179"/>
                </a:cubicBezTo>
                <a:lnTo>
                  <a:pt x="0" y="4528098"/>
                </a:lnTo>
                <a:cubicBezTo>
                  <a:pt x="0" y="4411879"/>
                  <a:pt x="94215" y="4317664"/>
                  <a:pt x="210434" y="4317664"/>
                </a:cubicBezTo>
                <a:close/>
                <a:moveTo>
                  <a:pt x="11111576" y="1109190"/>
                </a:moveTo>
                <a:cubicBezTo>
                  <a:pt x="11227795" y="1109190"/>
                  <a:pt x="11322010" y="1203405"/>
                  <a:pt x="11322010" y="1319624"/>
                </a:cubicBezTo>
                <a:cubicBezTo>
                  <a:pt x="11322010" y="1322651"/>
                  <a:pt x="11322009" y="1325679"/>
                  <a:pt x="11322009" y="1328706"/>
                </a:cubicBezTo>
                <a:cubicBezTo>
                  <a:pt x="11322009" y="1444925"/>
                  <a:pt x="11227794" y="1539140"/>
                  <a:pt x="11111575" y="1539140"/>
                </a:cubicBezTo>
                <a:lnTo>
                  <a:pt x="11111576" y="1539139"/>
                </a:lnTo>
                <a:cubicBezTo>
                  <a:pt x="10995357" y="1539139"/>
                  <a:pt x="10901142" y="1444924"/>
                  <a:pt x="10901142" y="1328705"/>
                </a:cubicBezTo>
                <a:lnTo>
                  <a:pt x="10901142" y="1319624"/>
                </a:lnTo>
                <a:cubicBezTo>
                  <a:pt x="10901142" y="1203405"/>
                  <a:pt x="10995357" y="1109190"/>
                  <a:pt x="11111576" y="1109190"/>
                </a:cubicBezTo>
                <a:close/>
                <a:moveTo>
                  <a:pt x="1370447" y="0"/>
                </a:moveTo>
                <a:lnTo>
                  <a:pt x="9971749" y="0"/>
                </a:lnTo>
                <a:cubicBezTo>
                  <a:pt x="10074789" y="0"/>
                  <a:pt x="10158319" y="83530"/>
                  <a:pt x="10158319" y="186570"/>
                </a:cubicBezTo>
                <a:lnTo>
                  <a:pt x="10158319" y="261402"/>
                </a:lnTo>
                <a:lnTo>
                  <a:pt x="10720482" y="261402"/>
                </a:lnTo>
                <a:cubicBezTo>
                  <a:pt x="10839209" y="261402"/>
                  <a:pt x="10935457" y="357650"/>
                  <a:pt x="10935457" y="476377"/>
                </a:cubicBezTo>
                <a:lnTo>
                  <a:pt x="10935456" y="476377"/>
                </a:lnTo>
                <a:cubicBezTo>
                  <a:pt x="10935456" y="595104"/>
                  <a:pt x="10839208" y="691352"/>
                  <a:pt x="10720481" y="691352"/>
                </a:cubicBezTo>
                <a:lnTo>
                  <a:pt x="10158319" y="691352"/>
                </a:lnTo>
                <a:lnTo>
                  <a:pt x="10158319" y="691353"/>
                </a:lnTo>
                <a:lnTo>
                  <a:pt x="9818193" y="691353"/>
                </a:lnTo>
                <a:cubicBezTo>
                  <a:pt x="9729148" y="691353"/>
                  <a:pt x="9652747" y="745493"/>
                  <a:pt x="9620112" y="822650"/>
                </a:cubicBezTo>
                <a:lnTo>
                  <a:pt x="9603218" y="906328"/>
                </a:lnTo>
                <a:lnTo>
                  <a:pt x="9620112" y="990005"/>
                </a:lnTo>
                <a:cubicBezTo>
                  <a:pt x="9644588" y="1047874"/>
                  <a:pt x="9693683" y="1092794"/>
                  <a:pt x="9754266" y="1111637"/>
                </a:cubicBezTo>
                <a:lnTo>
                  <a:pt x="9778143" y="1115247"/>
                </a:lnTo>
                <a:lnTo>
                  <a:pt x="10528721" y="1115247"/>
                </a:lnTo>
                <a:cubicBezTo>
                  <a:pt x="10647448" y="1115247"/>
                  <a:pt x="10743696" y="1211495"/>
                  <a:pt x="10743696" y="1330222"/>
                </a:cubicBezTo>
                <a:lnTo>
                  <a:pt x="10743695" y="1330222"/>
                </a:lnTo>
                <a:cubicBezTo>
                  <a:pt x="10743695" y="1448949"/>
                  <a:pt x="10647447" y="1545197"/>
                  <a:pt x="10528720" y="1545197"/>
                </a:cubicBezTo>
                <a:lnTo>
                  <a:pt x="10158319" y="1545197"/>
                </a:lnTo>
                <a:lnTo>
                  <a:pt x="10158319" y="5614725"/>
                </a:lnTo>
                <a:cubicBezTo>
                  <a:pt x="10158319" y="5717765"/>
                  <a:pt x="10074789" y="5801295"/>
                  <a:pt x="9971749" y="5801295"/>
                </a:cubicBezTo>
                <a:lnTo>
                  <a:pt x="1370447" y="5801295"/>
                </a:lnTo>
                <a:cubicBezTo>
                  <a:pt x="1267407" y="5801295"/>
                  <a:pt x="1183877" y="5717765"/>
                  <a:pt x="1183877" y="5614725"/>
                </a:cubicBezTo>
                <a:lnTo>
                  <a:pt x="1183877" y="5595403"/>
                </a:lnTo>
                <a:lnTo>
                  <a:pt x="660063" y="5595402"/>
                </a:lnTo>
                <a:cubicBezTo>
                  <a:pt x="571017" y="5595402"/>
                  <a:pt x="494616" y="5541263"/>
                  <a:pt x="461981" y="5464105"/>
                </a:cubicBezTo>
                <a:lnTo>
                  <a:pt x="445087" y="5380428"/>
                </a:lnTo>
                <a:lnTo>
                  <a:pt x="461981" y="5296750"/>
                </a:lnTo>
                <a:cubicBezTo>
                  <a:pt x="486457" y="5238882"/>
                  <a:pt x="535552" y="5193962"/>
                  <a:pt x="596135" y="5175118"/>
                </a:cubicBezTo>
                <a:lnTo>
                  <a:pt x="606656" y="5173528"/>
                </a:lnTo>
                <a:lnTo>
                  <a:pt x="1653185" y="5173528"/>
                </a:lnTo>
                <a:cubicBezTo>
                  <a:pt x="1771913" y="5173528"/>
                  <a:pt x="1868161" y="5077280"/>
                  <a:pt x="1868161" y="4958553"/>
                </a:cubicBezTo>
                <a:lnTo>
                  <a:pt x="1868162" y="4958553"/>
                </a:lnTo>
                <a:cubicBezTo>
                  <a:pt x="1868162" y="4839826"/>
                  <a:pt x="1771914" y="4743578"/>
                  <a:pt x="1653186" y="4743578"/>
                </a:cubicBezTo>
                <a:lnTo>
                  <a:pt x="1183877" y="4743578"/>
                </a:lnTo>
                <a:lnTo>
                  <a:pt x="1183877" y="4743577"/>
                </a:lnTo>
                <a:lnTo>
                  <a:pt x="852834" y="4743577"/>
                </a:lnTo>
                <a:cubicBezTo>
                  <a:pt x="763789" y="4743577"/>
                  <a:pt x="687388" y="4689438"/>
                  <a:pt x="654753" y="4612280"/>
                </a:cubicBezTo>
                <a:lnTo>
                  <a:pt x="637859" y="4528603"/>
                </a:lnTo>
                <a:lnTo>
                  <a:pt x="654753" y="4444925"/>
                </a:lnTo>
                <a:cubicBezTo>
                  <a:pt x="687388" y="4367768"/>
                  <a:pt x="763789" y="4313628"/>
                  <a:pt x="852834" y="4313628"/>
                </a:cubicBezTo>
                <a:lnTo>
                  <a:pt x="1183877" y="4313628"/>
                </a:lnTo>
                <a:lnTo>
                  <a:pt x="1183877" y="186570"/>
                </a:lnTo>
                <a:cubicBezTo>
                  <a:pt x="1183877" y="83530"/>
                  <a:pt x="1267407" y="0"/>
                  <a:pt x="1370447" y="0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9"/>
          <p:cNvSpPr/>
          <p:nvPr/>
        </p:nvSpPr>
        <p:spPr>
          <a:xfrm>
            <a:off x="2412675" y="1524000"/>
            <a:ext cx="2222400" cy="1666500"/>
          </a:xfrm>
          <a:prstGeom prst="roundRect">
            <a:avLst>
              <a:gd name="adj" fmla="val 1202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Неправильный ответ</a:t>
            </a:r>
            <a:endParaRPr dirty="0"/>
          </a:p>
        </p:txBody>
      </p:sp>
      <p:sp>
        <p:nvSpPr>
          <p:cNvPr id="58" name="Google Shape;58;p9"/>
          <p:cNvSpPr/>
          <p:nvPr/>
        </p:nvSpPr>
        <p:spPr>
          <a:xfrm>
            <a:off x="4808157" y="1524000"/>
            <a:ext cx="2222400" cy="1666500"/>
          </a:xfrm>
          <a:prstGeom prst="roundRect">
            <a:avLst>
              <a:gd name="adj" fmla="val 963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Правильный ответ</a:t>
            </a:r>
            <a:endParaRPr dirty="0"/>
          </a:p>
        </p:txBody>
      </p:sp>
      <p:sp>
        <p:nvSpPr>
          <p:cNvPr id="59" name="Google Shape;59;p9"/>
          <p:cNvSpPr/>
          <p:nvPr/>
        </p:nvSpPr>
        <p:spPr>
          <a:xfrm>
            <a:off x="2412675" y="3457969"/>
            <a:ext cx="2222400" cy="1666500"/>
          </a:xfrm>
          <a:prstGeom prst="roundRect">
            <a:avLst>
              <a:gd name="adj" fmla="val 12029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Неправильный ответ</a:t>
            </a:r>
            <a:endParaRPr dirty="0"/>
          </a:p>
        </p:txBody>
      </p:sp>
      <p:sp>
        <p:nvSpPr>
          <p:cNvPr id="60" name="Google Shape;60;p9"/>
          <p:cNvSpPr/>
          <p:nvPr/>
        </p:nvSpPr>
        <p:spPr>
          <a:xfrm>
            <a:off x="4808157" y="3457969"/>
            <a:ext cx="2222400" cy="1666500"/>
          </a:xfrm>
          <a:prstGeom prst="roundRect">
            <a:avLst>
              <a:gd name="adj" fmla="val 96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Неправильный ответ</a:t>
            </a:r>
            <a:endParaRPr sz="1800" b="1" dirty="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1" name="Google Shape;61;p9"/>
          <p:cNvSpPr txBox="1"/>
          <p:nvPr/>
        </p:nvSpPr>
        <p:spPr>
          <a:xfrm>
            <a:off x="7203625" y="1571850"/>
            <a:ext cx="2817300" cy="3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Здесь должен находиться вопрос № </a:t>
            </a:r>
            <a:r>
              <a:rPr lang="en-US" sz="28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7</a:t>
            </a:r>
            <a:endParaRPr sz="2000" i="1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 8">
  <p:cSld name="TITLE_1_1_1_1_1_1_1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/>
          <p:nvPr/>
        </p:nvSpPr>
        <p:spPr>
          <a:xfrm>
            <a:off x="342142" y="448117"/>
            <a:ext cx="11548450" cy="5917321"/>
          </a:xfrm>
          <a:custGeom>
            <a:avLst/>
            <a:gdLst/>
            <a:ahLst/>
            <a:cxnLst/>
            <a:rect l="l" t="t" r="r" b="b"/>
            <a:pathLst>
              <a:path w="11322010" h="5801295" extrusionOk="0">
                <a:moveTo>
                  <a:pt x="210434" y="4317664"/>
                </a:moveTo>
                <a:cubicBezTo>
                  <a:pt x="326653" y="4317664"/>
                  <a:pt x="420868" y="4411879"/>
                  <a:pt x="420868" y="4528098"/>
                </a:cubicBezTo>
                <a:cubicBezTo>
                  <a:pt x="420868" y="4531125"/>
                  <a:pt x="420867" y="4534153"/>
                  <a:pt x="420867" y="4537180"/>
                </a:cubicBezTo>
                <a:cubicBezTo>
                  <a:pt x="420867" y="4653399"/>
                  <a:pt x="326652" y="4747614"/>
                  <a:pt x="210433" y="4747614"/>
                </a:cubicBezTo>
                <a:lnTo>
                  <a:pt x="210434" y="4747613"/>
                </a:lnTo>
                <a:cubicBezTo>
                  <a:pt x="94215" y="4747613"/>
                  <a:pt x="0" y="4653398"/>
                  <a:pt x="0" y="4537179"/>
                </a:cubicBezTo>
                <a:lnTo>
                  <a:pt x="0" y="4528098"/>
                </a:lnTo>
                <a:cubicBezTo>
                  <a:pt x="0" y="4411879"/>
                  <a:pt x="94215" y="4317664"/>
                  <a:pt x="210434" y="4317664"/>
                </a:cubicBezTo>
                <a:close/>
                <a:moveTo>
                  <a:pt x="11111576" y="1109190"/>
                </a:moveTo>
                <a:cubicBezTo>
                  <a:pt x="11227795" y="1109190"/>
                  <a:pt x="11322010" y="1203405"/>
                  <a:pt x="11322010" y="1319624"/>
                </a:cubicBezTo>
                <a:cubicBezTo>
                  <a:pt x="11322010" y="1322651"/>
                  <a:pt x="11322009" y="1325679"/>
                  <a:pt x="11322009" y="1328706"/>
                </a:cubicBezTo>
                <a:cubicBezTo>
                  <a:pt x="11322009" y="1444925"/>
                  <a:pt x="11227794" y="1539140"/>
                  <a:pt x="11111575" y="1539140"/>
                </a:cubicBezTo>
                <a:lnTo>
                  <a:pt x="11111576" y="1539139"/>
                </a:lnTo>
                <a:cubicBezTo>
                  <a:pt x="10995357" y="1539139"/>
                  <a:pt x="10901142" y="1444924"/>
                  <a:pt x="10901142" y="1328705"/>
                </a:cubicBezTo>
                <a:lnTo>
                  <a:pt x="10901142" y="1319624"/>
                </a:lnTo>
                <a:cubicBezTo>
                  <a:pt x="10901142" y="1203405"/>
                  <a:pt x="10995357" y="1109190"/>
                  <a:pt x="11111576" y="1109190"/>
                </a:cubicBezTo>
                <a:close/>
                <a:moveTo>
                  <a:pt x="1370447" y="0"/>
                </a:moveTo>
                <a:lnTo>
                  <a:pt x="9971749" y="0"/>
                </a:lnTo>
                <a:cubicBezTo>
                  <a:pt x="10074789" y="0"/>
                  <a:pt x="10158319" y="83530"/>
                  <a:pt x="10158319" y="186570"/>
                </a:cubicBezTo>
                <a:lnTo>
                  <a:pt x="10158319" y="261402"/>
                </a:lnTo>
                <a:lnTo>
                  <a:pt x="10720482" y="261402"/>
                </a:lnTo>
                <a:cubicBezTo>
                  <a:pt x="10839209" y="261402"/>
                  <a:pt x="10935457" y="357650"/>
                  <a:pt x="10935457" y="476377"/>
                </a:cubicBezTo>
                <a:lnTo>
                  <a:pt x="10935456" y="476377"/>
                </a:lnTo>
                <a:cubicBezTo>
                  <a:pt x="10935456" y="595104"/>
                  <a:pt x="10839208" y="691352"/>
                  <a:pt x="10720481" y="691352"/>
                </a:cubicBezTo>
                <a:lnTo>
                  <a:pt x="10158319" y="691352"/>
                </a:lnTo>
                <a:lnTo>
                  <a:pt x="10158319" y="691353"/>
                </a:lnTo>
                <a:lnTo>
                  <a:pt x="9818193" y="691353"/>
                </a:lnTo>
                <a:cubicBezTo>
                  <a:pt x="9729148" y="691353"/>
                  <a:pt x="9652747" y="745493"/>
                  <a:pt x="9620112" y="822650"/>
                </a:cubicBezTo>
                <a:lnTo>
                  <a:pt x="9603218" y="906328"/>
                </a:lnTo>
                <a:lnTo>
                  <a:pt x="9620112" y="990005"/>
                </a:lnTo>
                <a:cubicBezTo>
                  <a:pt x="9644588" y="1047874"/>
                  <a:pt x="9693683" y="1092794"/>
                  <a:pt x="9754266" y="1111637"/>
                </a:cubicBezTo>
                <a:lnTo>
                  <a:pt x="9778143" y="1115247"/>
                </a:lnTo>
                <a:lnTo>
                  <a:pt x="10528721" y="1115247"/>
                </a:lnTo>
                <a:cubicBezTo>
                  <a:pt x="10647448" y="1115247"/>
                  <a:pt x="10743696" y="1211495"/>
                  <a:pt x="10743696" y="1330222"/>
                </a:cubicBezTo>
                <a:lnTo>
                  <a:pt x="10743695" y="1330222"/>
                </a:lnTo>
                <a:cubicBezTo>
                  <a:pt x="10743695" y="1448949"/>
                  <a:pt x="10647447" y="1545197"/>
                  <a:pt x="10528720" y="1545197"/>
                </a:cubicBezTo>
                <a:lnTo>
                  <a:pt x="10158319" y="1545197"/>
                </a:lnTo>
                <a:lnTo>
                  <a:pt x="10158319" y="5614725"/>
                </a:lnTo>
                <a:cubicBezTo>
                  <a:pt x="10158319" y="5717765"/>
                  <a:pt x="10074789" y="5801295"/>
                  <a:pt x="9971749" y="5801295"/>
                </a:cubicBezTo>
                <a:lnTo>
                  <a:pt x="1370447" y="5801295"/>
                </a:lnTo>
                <a:cubicBezTo>
                  <a:pt x="1267407" y="5801295"/>
                  <a:pt x="1183877" y="5717765"/>
                  <a:pt x="1183877" y="5614725"/>
                </a:cubicBezTo>
                <a:lnTo>
                  <a:pt x="1183877" y="5595403"/>
                </a:lnTo>
                <a:lnTo>
                  <a:pt x="660063" y="5595402"/>
                </a:lnTo>
                <a:cubicBezTo>
                  <a:pt x="571017" y="5595402"/>
                  <a:pt x="494616" y="5541263"/>
                  <a:pt x="461981" y="5464105"/>
                </a:cubicBezTo>
                <a:lnTo>
                  <a:pt x="445087" y="5380428"/>
                </a:lnTo>
                <a:lnTo>
                  <a:pt x="461981" y="5296750"/>
                </a:lnTo>
                <a:cubicBezTo>
                  <a:pt x="486457" y="5238882"/>
                  <a:pt x="535552" y="5193962"/>
                  <a:pt x="596135" y="5175118"/>
                </a:cubicBezTo>
                <a:lnTo>
                  <a:pt x="606656" y="5173528"/>
                </a:lnTo>
                <a:lnTo>
                  <a:pt x="1653185" y="5173528"/>
                </a:lnTo>
                <a:cubicBezTo>
                  <a:pt x="1771913" y="5173528"/>
                  <a:pt x="1868161" y="5077280"/>
                  <a:pt x="1868161" y="4958553"/>
                </a:cubicBezTo>
                <a:lnTo>
                  <a:pt x="1868162" y="4958553"/>
                </a:lnTo>
                <a:cubicBezTo>
                  <a:pt x="1868162" y="4839826"/>
                  <a:pt x="1771914" y="4743578"/>
                  <a:pt x="1653186" y="4743578"/>
                </a:cubicBezTo>
                <a:lnTo>
                  <a:pt x="1183877" y="4743578"/>
                </a:lnTo>
                <a:lnTo>
                  <a:pt x="1183877" y="4743577"/>
                </a:lnTo>
                <a:lnTo>
                  <a:pt x="852834" y="4743577"/>
                </a:lnTo>
                <a:cubicBezTo>
                  <a:pt x="763789" y="4743577"/>
                  <a:pt x="687388" y="4689438"/>
                  <a:pt x="654753" y="4612280"/>
                </a:cubicBezTo>
                <a:lnTo>
                  <a:pt x="637859" y="4528603"/>
                </a:lnTo>
                <a:lnTo>
                  <a:pt x="654753" y="4444925"/>
                </a:lnTo>
                <a:cubicBezTo>
                  <a:pt x="687388" y="4367768"/>
                  <a:pt x="763789" y="4313628"/>
                  <a:pt x="852834" y="4313628"/>
                </a:cubicBezTo>
                <a:lnTo>
                  <a:pt x="1183877" y="4313628"/>
                </a:lnTo>
                <a:lnTo>
                  <a:pt x="1183877" y="186570"/>
                </a:lnTo>
                <a:cubicBezTo>
                  <a:pt x="1183877" y="83530"/>
                  <a:pt x="1267407" y="0"/>
                  <a:pt x="1370447" y="0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0"/>
          <p:cNvSpPr/>
          <p:nvPr/>
        </p:nvSpPr>
        <p:spPr>
          <a:xfrm>
            <a:off x="2412675" y="1524000"/>
            <a:ext cx="2222400" cy="1666500"/>
          </a:xfrm>
          <a:prstGeom prst="roundRect">
            <a:avLst>
              <a:gd name="adj" fmla="val 1202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Неправильный ответ</a:t>
            </a:r>
            <a:endParaRPr dirty="0"/>
          </a:p>
        </p:txBody>
      </p:sp>
      <p:sp>
        <p:nvSpPr>
          <p:cNvPr id="65" name="Google Shape;65;p10"/>
          <p:cNvSpPr/>
          <p:nvPr/>
        </p:nvSpPr>
        <p:spPr>
          <a:xfrm>
            <a:off x="4808157" y="1524000"/>
            <a:ext cx="2222400" cy="1666500"/>
          </a:xfrm>
          <a:prstGeom prst="roundRect">
            <a:avLst>
              <a:gd name="adj" fmla="val 963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Неправильный ответ</a:t>
            </a:r>
            <a:endParaRPr dirty="0"/>
          </a:p>
        </p:txBody>
      </p:sp>
      <p:sp>
        <p:nvSpPr>
          <p:cNvPr id="66" name="Google Shape;66;p10"/>
          <p:cNvSpPr/>
          <p:nvPr/>
        </p:nvSpPr>
        <p:spPr>
          <a:xfrm>
            <a:off x="2412675" y="3457969"/>
            <a:ext cx="2222400" cy="1666500"/>
          </a:xfrm>
          <a:prstGeom prst="roundRect">
            <a:avLst>
              <a:gd name="adj" fmla="val 12029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Правильный ответ</a:t>
            </a:r>
            <a:endParaRPr dirty="0"/>
          </a:p>
        </p:txBody>
      </p:sp>
      <p:sp>
        <p:nvSpPr>
          <p:cNvPr id="67" name="Google Shape;67;p10"/>
          <p:cNvSpPr/>
          <p:nvPr/>
        </p:nvSpPr>
        <p:spPr>
          <a:xfrm>
            <a:off x="4808157" y="3457969"/>
            <a:ext cx="2222400" cy="1666500"/>
          </a:xfrm>
          <a:prstGeom prst="roundRect">
            <a:avLst>
              <a:gd name="adj" fmla="val 96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err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Неправиьный</a:t>
            </a: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ответ</a:t>
            </a:r>
            <a:endParaRPr sz="1800" b="1" dirty="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8" name="Google Shape;68;p10"/>
          <p:cNvSpPr txBox="1"/>
          <p:nvPr/>
        </p:nvSpPr>
        <p:spPr>
          <a:xfrm>
            <a:off x="7203625" y="1571850"/>
            <a:ext cx="2817300" cy="3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Здесь должен находиться вопрос № </a:t>
            </a:r>
            <a:r>
              <a:rPr lang="en-US" sz="28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8</a:t>
            </a:r>
            <a:endParaRPr sz="2000" i="1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0" y="6858000"/>
                </a:moveTo>
                <a:lnTo>
                  <a:pt x="0" y="0"/>
                </a:lnTo>
                <a:cubicBezTo>
                  <a:pt x="3900498" y="4266191"/>
                  <a:pt x="7661716" y="5492456"/>
                  <a:pt x="12192000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DM Sans"/>
              <a:buNone/>
              <a:defRPr sz="4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"/>
              <a:buChar char="•"/>
              <a:defRPr sz="28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Char char="•"/>
              <a:defRPr sz="24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"/>
              <a:buChar char="•"/>
              <a:defRPr sz="20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•"/>
              <a:defRPr sz="18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•"/>
              <a:defRPr sz="18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•"/>
              <a:defRPr sz="18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•"/>
              <a:defRPr sz="18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•"/>
              <a:defRPr sz="18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•"/>
              <a:defRPr sz="18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png"/><Relationship Id="rId5" Type="http://schemas.openxmlformats.org/officeDocument/2006/relationships/image" Target="../media/image27.png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slide" Target="slide11.xml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11" Type="http://schemas.openxmlformats.org/officeDocument/2006/relationships/image" Target="../media/image33.png"/><Relationship Id="rId5" Type="http://schemas.openxmlformats.org/officeDocument/2006/relationships/image" Target="../media/image11.jpg"/><Relationship Id="rId10" Type="http://schemas.openxmlformats.org/officeDocument/2006/relationships/image" Target="../media/image32.jpeg"/><Relationship Id="rId4" Type="http://schemas.openxmlformats.org/officeDocument/2006/relationships/slide" Target="slide5.xml"/><Relationship Id="rId9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slide" Target="slide14.xml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r8VJEgBZ7W0A91ZWixxcqpubhxIfIjkm/view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6" Type="http://schemas.openxmlformats.org/officeDocument/2006/relationships/slide" Target="slide15.xml"/><Relationship Id="rId5" Type="http://schemas.openxmlformats.org/officeDocument/2006/relationships/slide" Target="slide13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0B6GJcqI94gkC4nMD3SVsBg1s1M5twiX/view" TargetMode="External"/><Relationship Id="rId7" Type="http://schemas.openxmlformats.org/officeDocument/2006/relationships/slide" Target="slide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6" Type="http://schemas.openxmlformats.org/officeDocument/2006/relationships/slide" Target="slide12.xml"/><Relationship Id="rId5" Type="http://schemas.openxmlformats.org/officeDocument/2006/relationships/slide" Target="slide14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slide" Target="slide16.xml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r8VJEgBZ7W0A91ZWixxcqpubhxIfIjkm/view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6" Type="http://schemas.openxmlformats.org/officeDocument/2006/relationships/slide" Target="slide18.xml"/><Relationship Id="rId5" Type="http://schemas.openxmlformats.org/officeDocument/2006/relationships/slide" Target="slide16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0B6GJcqI94gkC4nMD3SVsBg1s1M5twiX/view" TargetMode="External"/><Relationship Id="rId7" Type="http://schemas.openxmlformats.org/officeDocument/2006/relationships/slide" Target="slide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6" Type="http://schemas.openxmlformats.org/officeDocument/2006/relationships/slide" Target="slide15.xml"/><Relationship Id="rId5" Type="http://schemas.openxmlformats.org/officeDocument/2006/relationships/slide" Target="slide17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slide" Target="slide19.xml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r8VJEgBZ7W0A91ZWixxcqpubhxIfIjkm/view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6" Type="http://schemas.openxmlformats.org/officeDocument/2006/relationships/slide" Target="slide21.xml"/><Relationship Id="rId5" Type="http://schemas.openxmlformats.org/officeDocument/2006/relationships/slide" Target="slide19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0B6GJcqI94gkC4nMD3SVsBg1s1M5twiX/view" TargetMode="External"/><Relationship Id="rId7" Type="http://schemas.openxmlformats.org/officeDocument/2006/relationships/slide" Target="slide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Relationship Id="rId6" Type="http://schemas.openxmlformats.org/officeDocument/2006/relationships/slide" Target="slide18.xml"/><Relationship Id="rId5" Type="http://schemas.openxmlformats.org/officeDocument/2006/relationships/slide" Target="slide20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fif"/><Relationship Id="rId3" Type="http://schemas.openxmlformats.org/officeDocument/2006/relationships/slide" Target="slide21.xml"/><Relationship Id="rId7" Type="http://schemas.openxmlformats.org/officeDocument/2006/relationships/slide" Target="slide2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jfif"/><Relationship Id="rId5" Type="http://schemas.openxmlformats.org/officeDocument/2006/relationships/image" Target="../media/image39.jfif"/><Relationship Id="rId10" Type="http://schemas.openxmlformats.org/officeDocument/2006/relationships/image" Target="../media/image43.png"/><Relationship Id="rId4" Type="http://schemas.openxmlformats.org/officeDocument/2006/relationships/slide" Target="slide23.xml"/><Relationship Id="rId9" Type="http://schemas.openxmlformats.org/officeDocument/2006/relationships/image" Target="../media/image42.jf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r8VJEgBZ7W0A91ZWixxcqpubhxIfIjkm/view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Relationship Id="rId6" Type="http://schemas.openxmlformats.org/officeDocument/2006/relationships/slide" Target="slide24.xml"/><Relationship Id="rId5" Type="http://schemas.openxmlformats.org/officeDocument/2006/relationships/slide" Target="slide22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0B6GJcqI94gkC4nMD3SVsBg1s1M5twiX/view" TargetMode="External"/><Relationship Id="rId7" Type="http://schemas.openxmlformats.org/officeDocument/2006/relationships/slide" Target="slide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Relationship Id="rId6" Type="http://schemas.openxmlformats.org/officeDocument/2006/relationships/slide" Target="slide21.xml"/><Relationship Id="rId5" Type="http://schemas.openxmlformats.org/officeDocument/2006/relationships/slide" Target="slide23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slide" Target="slide25.xml"/><Relationship Id="rId4" Type="http://schemas.openxmlformats.org/officeDocument/2006/relationships/slide" Target="slide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r8VJEgBZ7W0A91ZWixxcqpubhxIfIjkm/view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Relationship Id="rId6" Type="http://schemas.openxmlformats.org/officeDocument/2006/relationships/slide" Target="slide27.xml"/><Relationship Id="rId5" Type="http://schemas.openxmlformats.org/officeDocument/2006/relationships/slide" Target="slide25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0B6GJcqI94gkC4nMD3SVsBg1s1M5twiX/view" TargetMode="External"/><Relationship Id="rId7" Type="http://schemas.openxmlformats.org/officeDocument/2006/relationships/slide" Target="slide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Relationship Id="rId6" Type="http://schemas.openxmlformats.org/officeDocument/2006/relationships/slide" Target="slide24.xml"/><Relationship Id="rId5" Type="http://schemas.openxmlformats.org/officeDocument/2006/relationships/slide" Target="slide26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slide" Target="slide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r8VJEgBZ7W0A91ZWixxcqpubhxIfIjkm/view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Relationship Id="rId6" Type="http://schemas.openxmlformats.org/officeDocument/2006/relationships/slide" Target="slide30.xml"/><Relationship Id="rId5" Type="http://schemas.openxmlformats.org/officeDocument/2006/relationships/slide" Target="slide28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0B6GJcqI94gkC4nMD3SVsBg1s1M5twiX/view" TargetMode="External"/><Relationship Id="rId7" Type="http://schemas.openxmlformats.org/officeDocument/2006/relationships/slide" Target="slide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Relationship Id="rId6" Type="http://schemas.openxmlformats.org/officeDocument/2006/relationships/slide" Target="slide27.xml"/><Relationship Id="rId5" Type="http://schemas.openxmlformats.org/officeDocument/2006/relationships/slide" Target="slide29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png"/><Relationship Id="rId5" Type="http://schemas.openxmlformats.org/officeDocument/2006/relationships/slide" Target="slide31.xml"/><Relationship Id="rId4" Type="http://schemas.openxmlformats.org/officeDocument/2006/relationships/slide" Target="slide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r8VJEgBZ7W0A91ZWixxcqpubhxIfIjkm/view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Relationship Id="rId6" Type="http://schemas.openxmlformats.org/officeDocument/2006/relationships/slide" Target="slide33.xml"/><Relationship Id="rId5" Type="http://schemas.openxmlformats.org/officeDocument/2006/relationships/slide" Target="slide31.xml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0B6GJcqI94gkC4nMD3SVsBg1s1M5twiX/view" TargetMode="External"/><Relationship Id="rId7" Type="http://schemas.openxmlformats.org/officeDocument/2006/relationships/slide" Target="slide4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0.xml"/><Relationship Id="rId6" Type="http://schemas.openxmlformats.org/officeDocument/2006/relationships/slide" Target="slide30.xml"/><Relationship Id="rId5" Type="http://schemas.openxmlformats.org/officeDocument/2006/relationships/slide" Target="slide32.xml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6.png"/><Relationship Id="rId5" Type="http://schemas.openxmlformats.org/officeDocument/2006/relationships/slide" Target="slide34.xml"/><Relationship Id="rId4" Type="http://schemas.openxmlformats.org/officeDocument/2006/relationships/slide" Target="slide3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r8VJEgBZ7W0A91ZWixxcqpubhxIfIjkm/view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9.xml"/><Relationship Id="rId6" Type="http://schemas.openxmlformats.org/officeDocument/2006/relationships/slide" Target="slide36.xml"/><Relationship Id="rId5" Type="http://schemas.openxmlformats.org/officeDocument/2006/relationships/slide" Target="slide34.xml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0B6GJcqI94gkC4nMD3SVsBg1s1M5twiX/view" TargetMode="External"/><Relationship Id="rId7" Type="http://schemas.openxmlformats.org/officeDocument/2006/relationships/slide" Target="slide4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0.xml"/><Relationship Id="rId6" Type="http://schemas.openxmlformats.org/officeDocument/2006/relationships/slide" Target="slide33.xml"/><Relationship Id="rId5" Type="http://schemas.openxmlformats.org/officeDocument/2006/relationships/slide" Target="slide35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5.png"/><Relationship Id="rId5" Type="http://schemas.openxmlformats.org/officeDocument/2006/relationships/slide" Target="slide37.xml"/><Relationship Id="rId4" Type="http://schemas.openxmlformats.org/officeDocument/2006/relationships/slide" Target="slide3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r8VJEgBZ7W0A91ZWixxcqpubhxIfIjkm/view" TargetMode="External"/><Relationship Id="rId7" Type="http://schemas.openxmlformats.org/officeDocument/2006/relationships/slide" Target="slide1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1.xml"/><Relationship Id="rId6" Type="http://schemas.openxmlformats.org/officeDocument/2006/relationships/slide" Target="slide5.xml"/><Relationship Id="rId5" Type="http://schemas.openxmlformats.org/officeDocument/2006/relationships/slide" Target="slide37.xml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0B6GJcqI94gkC4nMD3SVsBg1s1M5twiX/view" TargetMode="External"/><Relationship Id="rId7" Type="http://schemas.openxmlformats.org/officeDocument/2006/relationships/slide" Target="slide4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0.xml"/><Relationship Id="rId6" Type="http://schemas.openxmlformats.org/officeDocument/2006/relationships/slide" Target="slide36.xml"/><Relationship Id="rId5" Type="http://schemas.openxmlformats.org/officeDocument/2006/relationships/slide" Target="slide38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slide" Target="slide12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slide" Target="slide10.xml"/><Relationship Id="rId18" Type="http://schemas.openxmlformats.org/officeDocument/2006/relationships/image" Target="../media/image13.png"/><Relationship Id="rId3" Type="http://schemas.openxmlformats.org/officeDocument/2006/relationships/slide" Target="slide5.xml"/><Relationship Id="rId21" Type="http://schemas.openxmlformats.org/officeDocument/2006/relationships/image" Target="../media/image16.png"/><Relationship Id="rId7" Type="http://schemas.openxmlformats.org/officeDocument/2006/relationships/slide" Target="slide7.xml"/><Relationship Id="rId12" Type="http://schemas.openxmlformats.org/officeDocument/2006/relationships/image" Target="../media/image9.jfif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1.jp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fif"/><Relationship Id="rId11" Type="http://schemas.openxmlformats.org/officeDocument/2006/relationships/slide" Target="slide9.xml"/><Relationship Id="rId5" Type="http://schemas.openxmlformats.org/officeDocument/2006/relationships/slide" Target="slide6.xml"/><Relationship Id="rId15" Type="http://schemas.openxmlformats.org/officeDocument/2006/relationships/slide" Target="slide11.xml"/><Relationship Id="rId10" Type="http://schemas.openxmlformats.org/officeDocument/2006/relationships/image" Target="../media/image8.jfif"/><Relationship Id="rId19" Type="http://schemas.openxmlformats.org/officeDocument/2006/relationships/image" Target="../media/image14.png"/><Relationship Id="rId4" Type="http://schemas.openxmlformats.org/officeDocument/2006/relationships/slide" Target="slide12.xml"/><Relationship Id="rId9" Type="http://schemas.openxmlformats.org/officeDocument/2006/relationships/slide" Target="slide8.xml"/><Relationship Id="rId1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slide" Target="slide6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5" Type="http://schemas.openxmlformats.org/officeDocument/2006/relationships/image" Target="../media/image13.png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" Target="slide9.xml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png"/><Relationship Id="rId5" Type="http://schemas.openxmlformats.org/officeDocument/2006/relationships/image" Target="../media/image24.png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5EE15A-CF11-46AE-A12A-3A5AD9C1A313}"/>
              </a:ext>
            </a:extLst>
          </p:cNvPr>
          <p:cNvSpPr txBox="1"/>
          <p:nvPr/>
        </p:nvSpPr>
        <p:spPr>
          <a:xfrm>
            <a:off x="1611984" y="1074657"/>
            <a:ext cx="8305015" cy="200054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«Планета Земля – наш общий дом»</a:t>
            </a:r>
          </a:p>
          <a:p>
            <a:pPr algn="ctr"/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игра по окружающему миру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E5F6BD-B197-44E3-9C60-9C1B1706CCDD}"/>
              </a:ext>
            </a:extLst>
          </p:cNvPr>
          <p:cNvSpPr txBox="1"/>
          <p:nvPr/>
        </p:nvSpPr>
        <p:spPr>
          <a:xfrm>
            <a:off x="6363093" y="3214541"/>
            <a:ext cx="3553906" cy="201661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Цесарский Максим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учени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«Б»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класса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Лицей №36 ОАО «РЖД» 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Цесарская Н.Ю.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биологии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Лицей №36» ОАО «РЖД»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50EECD-C503-4E38-BDDB-13B5339EEBF2}"/>
              </a:ext>
            </a:extLst>
          </p:cNvPr>
          <p:cNvSpPr txBox="1"/>
          <p:nvPr/>
        </p:nvSpPr>
        <p:spPr>
          <a:xfrm>
            <a:off x="5174754" y="5703216"/>
            <a:ext cx="1010213" cy="646331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Иркутск</a:t>
            </a:r>
          </a:p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г.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C03F1FD-78D5-4706-BD9F-CADCC7FCFE72}"/>
              </a:ext>
            </a:extLst>
          </p:cNvPr>
          <p:cNvSpPr/>
          <p:nvPr/>
        </p:nvSpPr>
        <p:spPr>
          <a:xfrm>
            <a:off x="1611984" y="122549"/>
            <a:ext cx="8305015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Частное общеобразовательное учреждение «Лицей №36 </a:t>
            </a:r>
          </a:p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открытого акционерного общества «Российские железные </a:t>
            </a:r>
          </a:p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дороги»</a:t>
            </a:r>
          </a:p>
        </p:txBody>
      </p:sp>
    </p:spTree>
    <p:extLst>
      <p:ext uri="{BB962C8B-B14F-4D97-AF65-F5344CB8AC3E}">
        <p14:creationId xmlns:p14="http://schemas.microsoft.com/office/powerpoint/2010/main" val="3450582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1">
            <a:hlinkClick r:id="rId3" action="ppaction://hlinksldjump"/>
          </p:cNvPr>
          <p:cNvSpPr/>
          <p:nvPr/>
        </p:nvSpPr>
        <p:spPr>
          <a:xfrm>
            <a:off x="119188" y="1901458"/>
            <a:ext cx="6974986" cy="2915921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dirty="0">
                <a:solidFill>
                  <a:srgbClr val="4E4E3F"/>
                </a:solidFill>
                <a:latin typeface="Open Sans"/>
              </a:rPr>
              <a:t> </a:t>
            </a:r>
            <a:r>
              <a:rPr lang="ru-RU" sz="1800" dirty="0">
                <a:solidFill>
                  <a:srgbClr val="4E4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природе происходит постоянный </a:t>
            </a:r>
            <a:r>
              <a:rPr lang="ru-RU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круговорот воды</a:t>
            </a:r>
            <a:r>
              <a:rPr lang="ru-RU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dirty="0">
                <a:solidFill>
                  <a:srgbClr val="4E4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Движущая сила круговорота воды — </a:t>
            </a:r>
            <a:r>
              <a:rPr lang="ru-RU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солнечное тепло</a:t>
            </a:r>
            <a:r>
              <a:rPr lang="ru-RU" sz="1800" dirty="0">
                <a:solidFill>
                  <a:srgbClr val="4E4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Солн­це на­гре­ва­ет воду, и она </a:t>
            </a:r>
            <a:r>
              <a:rPr lang="ru-RU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ис­па­ря­ет­ся</a:t>
            </a:r>
            <a:r>
              <a:rPr lang="ru-RU" sz="1800" dirty="0">
                <a:solidFill>
                  <a:srgbClr val="4E4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dirty="0">
                <a:solidFill>
                  <a:srgbClr val="4E4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Боль­шая часть водяного пара поступает в воздух с поверхности океанов и морей.  Много воды испаряют листья рас­те­ний. </a:t>
            </a:r>
          </a:p>
          <a:p>
            <a:r>
              <a:rPr lang="ru-RU" sz="1800" dirty="0">
                <a:solidFill>
                  <a:srgbClr val="4E4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Корни де­ре­вьев поглощают воду с рас­тво­рён­ны­ми в ней по­лез­ны­ми ве­ще­ства­ми из почвы и питают ствол и ли­стья. Солн­це на­гре­ва­ет ли­стья, и влага ис­па­ря­ет­ся с их по­верх­но­сти. Летом лес ис­па­ря­ет влаги боль­ше, чем озеро той же пло­ща­ди.</a:t>
            </a:r>
          </a:p>
          <a:p>
            <a:r>
              <a:rPr lang="ru-RU" sz="1800" dirty="0">
                <a:solidFill>
                  <a:srgbClr val="4E4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36" name="Google Shape;236;p31">
            <a:hlinkClick r:id="rId4" action="ppaction://hlinksldjump"/>
          </p:cNvPr>
          <p:cNvSpPr/>
          <p:nvPr/>
        </p:nvSpPr>
        <p:spPr>
          <a:xfrm>
            <a:off x="9971175" y="4851975"/>
            <a:ext cx="1939800" cy="15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100A67D-20DC-41CE-9CF3-457BDE8FFB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8793" y="302055"/>
            <a:ext cx="1662531" cy="147459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C29A37-F305-4A00-B4C7-264CC4BC62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3738" y="732178"/>
            <a:ext cx="5470436" cy="730964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0D45F8-3DD4-4672-A7A4-D10CCCFB52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4175" y="-372256"/>
            <a:ext cx="4894395" cy="36707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84F0957-2343-4BFE-BE1F-7F8139681E46}"/>
              </a:ext>
            </a:extLst>
          </p:cNvPr>
          <p:cNvSpPr/>
          <p:nvPr/>
        </p:nvSpPr>
        <p:spPr>
          <a:xfrm>
            <a:off x="119188" y="4794573"/>
            <a:ext cx="9098967" cy="190821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/>
            <a:r>
              <a:rPr lang="ru-RU" sz="1800" dirty="0">
                <a:solidFill>
                  <a:srgbClr val="4E4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Водяной пар под­ни­ма­ет­ся вверх. На высоте в несколько километров воздух холодный. </a:t>
            </a:r>
            <a:r>
              <a:rPr lang="ru-RU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Во­дя­ной пар</a:t>
            </a:r>
            <a:r>
              <a:rPr lang="ru-RU" sz="1800" dirty="0">
                <a:solidFill>
                  <a:srgbClr val="4E4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охла­жда­ет­ся там и </a:t>
            </a:r>
            <a:r>
              <a:rPr lang="ru-RU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пре­вра­щается в ка­пель­ки воды или маленькие льдинки</a:t>
            </a:r>
            <a:r>
              <a:rPr lang="ru-RU" sz="1800" dirty="0">
                <a:solidFill>
                  <a:srgbClr val="4E4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Так образуются облака. Облака собираются в тучи. Накопившаяся в них вода </a:t>
            </a:r>
            <a:r>
              <a:rPr lang="ru-RU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выпадает</a:t>
            </a:r>
            <a:r>
              <a:rPr lang="ru-RU" sz="1800" dirty="0">
                <a:solidFill>
                  <a:srgbClr val="4E4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на землю </a:t>
            </a:r>
            <a:r>
              <a:rPr lang="ru-RU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виде осадков</a:t>
            </a:r>
            <a:r>
              <a:rPr lang="ru-RU" sz="1800" dirty="0">
                <a:solidFill>
                  <a:srgbClr val="4E4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дождя или снега.</a:t>
            </a:r>
          </a:p>
          <a:p>
            <a:pPr lvl="0"/>
            <a:r>
              <a:rPr lang="ru-RU" sz="1800" dirty="0">
                <a:solidFill>
                  <a:srgbClr val="4E4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Дождевая вода</a:t>
            </a:r>
            <a:r>
              <a:rPr lang="ru-RU" sz="1800" dirty="0">
                <a:solidFill>
                  <a:srgbClr val="4E4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пропитывает почву и </a:t>
            </a:r>
            <a:r>
              <a:rPr lang="ru-RU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стекает</a:t>
            </a:r>
            <a:r>
              <a:rPr lang="ru-RU" sz="1800" dirty="0">
                <a:solidFill>
                  <a:srgbClr val="4E4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 реки, а из них попадает </a:t>
            </a:r>
            <a:r>
              <a:rPr lang="ru-RU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моря и океаны</a:t>
            </a:r>
            <a:r>
              <a:rPr lang="ru-RU" sz="1800" dirty="0">
                <a:solidFill>
                  <a:srgbClr val="4E4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Круговорот замыкается.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827F05B-045B-4BF7-A2FB-C07F673F08D2}"/>
              </a:ext>
            </a:extLst>
          </p:cNvPr>
          <p:cNvSpPr/>
          <p:nvPr/>
        </p:nvSpPr>
        <p:spPr>
          <a:xfrm>
            <a:off x="7660696" y="3295383"/>
            <a:ext cx="4327874" cy="1846659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круговорота воды:</a:t>
            </a:r>
            <a:endParaRPr lang="ru-RU" sz="1800" i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испарение воды;</a:t>
            </a:r>
            <a:endParaRPr lang="ru-RU" sz="1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конденсация водяного пара, образование облаков и туч;</a:t>
            </a:r>
            <a:endParaRPr lang="ru-RU" sz="1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осадки (дождь или снег);</a:t>
            </a:r>
            <a:endParaRPr lang="ru-RU" sz="1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сток воды в реки, моря, океаны.</a:t>
            </a:r>
            <a:endParaRPr lang="ru-RU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2">
            <a:hlinkClick r:id="rId3" action="ppaction://hlinksldjump"/>
          </p:cNvPr>
          <p:cNvSpPr/>
          <p:nvPr/>
        </p:nvSpPr>
        <p:spPr>
          <a:xfrm>
            <a:off x="0" y="1395885"/>
            <a:ext cx="5797445" cy="5446697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ru-RU" sz="2000" dirty="0">
              <a:solidFill>
                <a:srgbClr val="4E4E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4E4E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4E4E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4E4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Деревья и кустарники бывают </a:t>
            </a:r>
            <a:r>
              <a:rPr lang="ru-RU" sz="1800" b="1" dirty="0">
                <a:solidFill>
                  <a:srgbClr val="69A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лиственные</a:t>
            </a:r>
            <a:r>
              <a:rPr lang="ru-RU" sz="1800" dirty="0">
                <a:solidFill>
                  <a:srgbClr val="69A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sz="1800" b="1" dirty="0">
                <a:solidFill>
                  <a:srgbClr val="69A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хвойные</a:t>
            </a:r>
            <a:r>
              <a:rPr lang="ru-RU" sz="1800" dirty="0">
                <a:solidFill>
                  <a:srgbClr val="4E4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dirty="0">
                <a:solidFill>
                  <a:srgbClr val="4E4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У лиственных растений </a:t>
            </a:r>
            <a:r>
              <a:rPr lang="ru-RU" sz="1800" b="1" dirty="0">
                <a:solidFill>
                  <a:srgbClr val="69A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листья в форме пластинок</a:t>
            </a:r>
            <a:r>
              <a:rPr lang="ru-RU" sz="1800" dirty="0">
                <a:solidFill>
                  <a:srgbClr val="4E4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dirty="0">
                <a:solidFill>
                  <a:srgbClr val="4E4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хвойных растений </a:t>
            </a:r>
            <a:r>
              <a:rPr lang="ru-RU" sz="1800" b="1" dirty="0">
                <a:solidFill>
                  <a:srgbClr val="69A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листья в форме иголок</a:t>
            </a:r>
            <a:r>
              <a:rPr lang="ru-RU" sz="1800" dirty="0">
                <a:solidFill>
                  <a:srgbClr val="69A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1800" b="1" dirty="0">
                <a:solidFill>
                  <a:srgbClr val="69A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хвоинок</a:t>
            </a:r>
            <a:r>
              <a:rPr lang="ru-RU" sz="1800" dirty="0">
                <a:solidFill>
                  <a:srgbClr val="4E4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1800" dirty="0">
                <a:solidFill>
                  <a:srgbClr val="4E4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Хвойные растения вечнозелёные. Их иголки не боятся мороза. Только лиственница сбрасывает свою хвою на зиму.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хвойных не бывает цветков и плодов. Вместо плодов у них </a:t>
            </a:r>
            <a:r>
              <a:rPr lang="ru-RU" sz="1800" b="1" dirty="0">
                <a:solidFill>
                  <a:srgbClr val="69A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шишки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которых созревают </a:t>
            </a:r>
            <a:r>
              <a:rPr lang="ru-RU" sz="1800" b="1" dirty="0">
                <a:solidFill>
                  <a:srgbClr val="69A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семена</a:t>
            </a:r>
            <a:r>
              <a:rPr lang="ru-RU" sz="18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dirty="0">
                <a:solidFill>
                  <a:srgbClr val="4E4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Цветковые растения имеют все органы: </a:t>
            </a:r>
            <a:r>
              <a:rPr lang="ru-RU" sz="1800" b="1" dirty="0">
                <a:solidFill>
                  <a:srgbClr val="69A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корень</a:t>
            </a:r>
            <a:r>
              <a:rPr lang="ru-RU" sz="1800" dirty="0">
                <a:solidFill>
                  <a:srgbClr val="69A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1800" b="1" dirty="0">
                <a:solidFill>
                  <a:srgbClr val="69A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стебель</a:t>
            </a:r>
            <a:r>
              <a:rPr lang="ru-RU" sz="1800" dirty="0">
                <a:solidFill>
                  <a:srgbClr val="69A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1800" b="1" dirty="0">
                <a:solidFill>
                  <a:srgbClr val="69A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листья</a:t>
            </a:r>
            <a:r>
              <a:rPr lang="ru-RU" sz="1800" dirty="0">
                <a:solidFill>
                  <a:srgbClr val="69A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1800" b="1" dirty="0">
                <a:solidFill>
                  <a:srgbClr val="69A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цветки</a:t>
            </a:r>
            <a:r>
              <a:rPr lang="ru-RU" sz="1800" dirty="0">
                <a:solidFill>
                  <a:srgbClr val="69A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1800" b="1" dirty="0">
                <a:solidFill>
                  <a:srgbClr val="69A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плоды</a:t>
            </a:r>
            <a:r>
              <a:rPr lang="ru-RU" sz="1800" dirty="0">
                <a:solidFill>
                  <a:srgbClr val="69A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sz="1800" b="1" dirty="0">
                <a:solidFill>
                  <a:srgbClr val="69A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семена</a:t>
            </a:r>
            <a:r>
              <a:rPr lang="ru-RU" sz="1800" dirty="0">
                <a:solidFill>
                  <a:srgbClr val="69A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i="1" dirty="0">
                <a:solidFill>
                  <a:srgbClr val="4E4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>
                <a:solidFill>
                  <a:srgbClr val="4E4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Отличаются большим разнообразием видов.</a:t>
            </a:r>
            <a:r>
              <a:rPr lang="ru-RU" sz="1800" i="1" dirty="0">
                <a:solidFill>
                  <a:srgbClr val="4E4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>
                <a:solidFill>
                  <a:srgbClr val="4E4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самая многочисленная группа растений, широко распространённая по всему миру. Среди цветковых растений есть травы, кустарники и деревья.</a:t>
            </a:r>
          </a:p>
          <a:p>
            <a:endParaRPr lang="ru-RU" sz="1800" dirty="0">
              <a:solidFill>
                <a:srgbClr val="4E4E3F"/>
              </a:solidFill>
              <a:latin typeface="Open Sans"/>
            </a:endParaRPr>
          </a:p>
          <a:p>
            <a:endParaRPr lang="ru-RU" sz="1800" dirty="0">
              <a:solidFill>
                <a:srgbClr val="4E4E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rgbClr val="4E4E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2" name="Google Shape;242;p32">
            <a:hlinkClick r:id="rId4" action="ppaction://hlinksldjump"/>
          </p:cNvPr>
          <p:cNvSpPr/>
          <p:nvPr/>
        </p:nvSpPr>
        <p:spPr>
          <a:xfrm>
            <a:off x="9971175" y="4851975"/>
            <a:ext cx="1939800" cy="15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206;p26">
            <a:hlinkClick r:id="rId3" action="ppaction://hlinksldjump"/>
            <a:extLst>
              <a:ext uri="{FF2B5EF4-FFF2-40B4-BE49-F238E27FC236}">
                <a16:creationId xmlns:a16="http://schemas.microsoft.com/office/drawing/2014/main" id="{E8C81AF2-D4C7-46C3-BD8B-3673B9A300BC}"/>
              </a:ext>
            </a:extLst>
          </p:cNvPr>
          <p:cNvSpPr/>
          <p:nvPr/>
        </p:nvSpPr>
        <p:spPr>
          <a:xfrm>
            <a:off x="6757" y="52900"/>
            <a:ext cx="1520518" cy="1412350"/>
          </a:xfrm>
          <a:prstGeom prst="roundRect">
            <a:avLst>
              <a:gd name="adj" fmla="val 50000"/>
            </a:avLst>
          </a:prstGeom>
          <a:blipFill>
            <a:blip r:embed="rId5"/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82F4EE-32BD-45FD-9F4A-4E35CD22AB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0812" y="303386"/>
            <a:ext cx="4369993" cy="1092499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38FB240-4F22-4E6A-B661-CB0AC65379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40893" y="248295"/>
            <a:ext cx="4032123" cy="13250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6" name="Picture 2" descr="12-07-2018 16-17-20 — копия.jpg">
            <a:extLst>
              <a:ext uri="{FF2B5EF4-FFF2-40B4-BE49-F238E27FC236}">
                <a16:creationId xmlns:a16="http://schemas.microsoft.com/office/drawing/2014/main" id="{5A82A55F-A2BD-419F-AF08-F373ABE91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894" y="1548933"/>
            <a:ext cx="4032122" cy="134052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9-09-2018 12-27-49 — копия.jpg">
            <a:extLst>
              <a:ext uri="{FF2B5EF4-FFF2-40B4-BE49-F238E27FC236}">
                <a16:creationId xmlns:a16="http://schemas.microsoft.com/office/drawing/2014/main" id="{36237577-6D4C-4A76-BE43-4D34E2B5C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032" y="1642285"/>
            <a:ext cx="2259522" cy="148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Выращивание яблони лесная - Агро журнал Dachnye-Fei.ru">
            <a:extLst>
              <a:ext uri="{FF2B5EF4-FFF2-40B4-BE49-F238E27FC236}">
                <a16:creationId xmlns:a16="http://schemas.microsoft.com/office/drawing/2014/main" id="{80CD5071-F47F-4A38-A869-7FCD7BE42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464" y="156649"/>
            <a:ext cx="2240631" cy="148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CEB9FA3-BD8E-4A0D-9453-425F574BC46F}"/>
              </a:ext>
            </a:extLst>
          </p:cNvPr>
          <p:cNvSpPr/>
          <p:nvPr/>
        </p:nvSpPr>
        <p:spPr>
          <a:xfrm>
            <a:off x="5804013" y="2775954"/>
            <a:ext cx="4150333" cy="1477328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4E4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мхов есть </a:t>
            </a:r>
            <a:r>
              <a:rPr lang="ru-RU" sz="1800" b="1" dirty="0">
                <a:solidFill>
                  <a:srgbClr val="76A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стебель и листья</a:t>
            </a:r>
            <a:r>
              <a:rPr lang="ru-RU" sz="1800" dirty="0">
                <a:solidFill>
                  <a:srgbClr val="4E4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 </a:t>
            </a:r>
            <a:r>
              <a:rPr lang="ru-RU" sz="1800" b="1" dirty="0">
                <a:solidFill>
                  <a:srgbClr val="76A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корня</a:t>
            </a:r>
            <a:r>
              <a:rPr lang="ru-RU" sz="1800" dirty="0">
                <a:solidFill>
                  <a:srgbClr val="4E4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Поэтому мхи в основном растут там, где много влаги и её можно впитывать листьями. </a:t>
            </a:r>
            <a:r>
              <a:rPr lang="ru-RU" sz="1800" b="1" dirty="0">
                <a:solidFill>
                  <a:srgbClr val="69A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Цветков и плодов с семенами у них не бывает.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437E9CD-208B-4FCD-9596-FB15B27AB98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15385" y="3127921"/>
            <a:ext cx="1451380" cy="178926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7CA1A99-C97B-49C7-A5DC-C6446056C94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33616" y="4224417"/>
            <a:ext cx="1375016" cy="17447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CF68CA3-2515-464C-A5CF-0DA1B3FD7A34}"/>
              </a:ext>
            </a:extLst>
          </p:cNvPr>
          <p:cNvSpPr/>
          <p:nvPr/>
        </p:nvSpPr>
        <p:spPr>
          <a:xfrm>
            <a:off x="7231996" y="4224417"/>
            <a:ext cx="2757427" cy="196977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4E4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папоротников большие красивые </a:t>
            </a:r>
            <a:r>
              <a:rPr lang="ru-RU" sz="1800" b="1" dirty="0">
                <a:solidFill>
                  <a:srgbClr val="76A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листья</a:t>
            </a:r>
            <a:r>
              <a:rPr lang="ru-RU" sz="1800" dirty="0">
                <a:solidFill>
                  <a:srgbClr val="4E4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напоминающие большие птичьи перья. Кроме листьев у них есть </a:t>
            </a:r>
            <a:r>
              <a:rPr lang="ru-RU" sz="1800" b="1" dirty="0">
                <a:solidFill>
                  <a:srgbClr val="76A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корни и стебли</a:t>
            </a:r>
            <a:r>
              <a:rPr lang="ru-RU" sz="1800" dirty="0">
                <a:solidFill>
                  <a:srgbClr val="4E4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i="1" dirty="0">
                <a:solidFill>
                  <a:srgbClr val="4E4E3F"/>
                </a:solidFill>
                <a:latin typeface="Open Sans"/>
              </a:rPr>
              <a:t> </a:t>
            </a:r>
            <a:r>
              <a:rPr lang="ru-RU" dirty="0">
                <a:solidFill>
                  <a:srgbClr val="4E4E3F"/>
                </a:solidFill>
                <a:latin typeface="Open Sans"/>
              </a:rPr>
              <a:t> 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5BCAF99-5F53-4D10-8CB7-F4113E51CF2D}"/>
              </a:ext>
            </a:extLst>
          </p:cNvPr>
          <p:cNvSpPr/>
          <p:nvPr/>
        </p:nvSpPr>
        <p:spPr>
          <a:xfrm>
            <a:off x="5684363" y="5960052"/>
            <a:ext cx="4232101" cy="92333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4E4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Папоротники никогда не цветут. Цветков, семян и плодов у этих растений не бывает.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3">
            <a:hlinkClick r:id="rId3" action="ppaction://hlinksldjump"/>
          </p:cNvPr>
          <p:cNvSpPr/>
          <p:nvPr/>
        </p:nvSpPr>
        <p:spPr>
          <a:xfrm>
            <a:off x="7315199" y="1955737"/>
            <a:ext cx="3172409" cy="2625593"/>
          </a:xfrm>
          <a:prstGeom prst="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400" b="1" i="1" dirty="0">
                <a:solidFill>
                  <a:srgbClr val="4E4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Закончи определение.</a:t>
            </a:r>
          </a:p>
          <a:p>
            <a:pPr lvl="0" algn="ctr"/>
            <a:b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Материки — это...</a:t>
            </a:r>
            <a:endParaRPr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8" name="Google Shape;248;p33">
            <a:hlinkClick r:id="rId4" action="ppaction://hlinksldjump"/>
          </p:cNvPr>
          <p:cNvSpPr/>
          <p:nvPr/>
        </p:nvSpPr>
        <p:spPr>
          <a:xfrm>
            <a:off x="4787660" y="3388886"/>
            <a:ext cx="2222690" cy="1750178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Огромные участки суши, со всех сторон окружённые водой</a:t>
            </a: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9" name="Google Shape;249;p33">
            <a:hlinkClick r:id="rId5" action="ppaction://hlinksldjump"/>
          </p:cNvPr>
          <p:cNvSpPr/>
          <p:nvPr/>
        </p:nvSpPr>
        <p:spPr>
          <a:xfrm>
            <a:off x="2421425" y="1537544"/>
            <a:ext cx="2222700" cy="1730700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суши, включающие континенты вместе с близлежащими островами</a:t>
            </a: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0" name="Google Shape;250;p33">
            <a:hlinkClick r:id="rId5" action="ppaction://hlinksldjump"/>
          </p:cNvPr>
          <p:cNvSpPr/>
          <p:nvPr/>
        </p:nvSpPr>
        <p:spPr>
          <a:xfrm>
            <a:off x="4787649" y="1537552"/>
            <a:ext cx="2222700" cy="1730700"/>
          </a:xfrm>
          <a:prstGeom prst="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Небольшие участки суши, со всех сторон окружённые водой</a:t>
            </a: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1" name="Google Shape;251;p33">
            <a:hlinkClick r:id="rId5" action="ppaction://hlinksldjump"/>
          </p:cNvPr>
          <p:cNvSpPr/>
          <p:nvPr/>
        </p:nvSpPr>
        <p:spPr>
          <a:xfrm>
            <a:off x="2437460" y="3408364"/>
            <a:ext cx="2222700" cy="1730700"/>
          </a:xfrm>
          <a:prstGeom prst="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суши и реки, включающие  острова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BE39DF6-ACCC-463C-A9D6-E83757A73D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7025" y="118466"/>
            <a:ext cx="2133600" cy="21031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3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7562" y="7013500"/>
            <a:ext cx="12192000" cy="54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4">
            <a:hlinkClick r:id="rId5" action="ppaction://hlinksldjump"/>
          </p:cNvPr>
          <p:cNvSpPr/>
          <p:nvPr/>
        </p:nvSpPr>
        <p:spPr>
          <a:xfrm>
            <a:off x="-147350" y="-115350"/>
            <a:ext cx="12471600" cy="7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34">
            <a:hlinkClick r:id="rId6" action="ppaction://hlinksldjump"/>
          </p:cNvPr>
          <p:cNvSpPr/>
          <p:nvPr/>
        </p:nvSpPr>
        <p:spPr>
          <a:xfrm>
            <a:off x="5135568" y="5169871"/>
            <a:ext cx="2070900" cy="545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Следующий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&gt;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3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7525" y="7017375"/>
            <a:ext cx="12192000" cy="54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5">
            <a:hlinkClick r:id="rId5" action="ppaction://hlinksldjump"/>
          </p:cNvPr>
          <p:cNvSpPr/>
          <p:nvPr/>
        </p:nvSpPr>
        <p:spPr>
          <a:xfrm>
            <a:off x="-139800" y="-115350"/>
            <a:ext cx="12471600" cy="7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35">
            <a:hlinkClick r:id="rId6" action="ppaction://hlinksldjump"/>
          </p:cNvPr>
          <p:cNvSpPr/>
          <p:nvPr/>
        </p:nvSpPr>
        <p:spPr>
          <a:xfrm>
            <a:off x="5143118" y="5169871"/>
            <a:ext cx="2070900" cy="545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Да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! &gt;</a:t>
            </a:r>
            <a:endParaRPr dirty="0"/>
          </a:p>
        </p:txBody>
      </p:sp>
      <p:sp>
        <p:nvSpPr>
          <p:cNvPr id="266" name="Google Shape;266;p35">
            <a:hlinkClick r:id="rId7" action="ppaction://hlinksldjump"/>
          </p:cNvPr>
          <p:cNvSpPr txBox="1"/>
          <p:nvPr/>
        </p:nvSpPr>
        <p:spPr>
          <a:xfrm>
            <a:off x="1382400" y="5944200"/>
            <a:ext cx="9445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b="1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Я хочу ещё изучить</a:t>
            </a:r>
            <a:r>
              <a:rPr lang="en-US" sz="2100" b="1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!</a:t>
            </a:r>
            <a:endParaRPr sz="2100" b="1" dirty="0">
              <a:solidFill>
                <a:srgbClr val="4A545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1" dirty="0">
              <a:solidFill>
                <a:srgbClr val="4A54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6">
            <a:hlinkClick r:id="rId3" action="ppaction://hlinksldjump"/>
          </p:cNvPr>
          <p:cNvSpPr/>
          <p:nvPr/>
        </p:nvSpPr>
        <p:spPr>
          <a:xfrm>
            <a:off x="7224877" y="1619039"/>
            <a:ext cx="3184502" cy="3298407"/>
          </a:xfrm>
          <a:prstGeom prst="rect">
            <a:avLst/>
          </a:prstGeom>
          <a:solidFill>
            <a:schemeClr val="accent4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Осязание — это:</a:t>
            </a:r>
            <a:endParaRPr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2" name="Google Shape;272;p36">
            <a:hlinkClick r:id="rId4" action="ppaction://hlinksldjump"/>
          </p:cNvPr>
          <p:cNvSpPr/>
          <p:nvPr/>
        </p:nvSpPr>
        <p:spPr>
          <a:xfrm>
            <a:off x="4787659" y="3388886"/>
            <a:ext cx="2350189" cy="1730700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определять цвет и размеры предметов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3" name="Google Shape;273;p36">
            <a:hlinkClick r:id="rId5" action="ppaction://hlinksldjump"/>
          </p:cNvPr>
          <p:cNvSpPr/>
          <p:nvPr/>
        </p:nvSpPr>
        <p:spPr>
          <a:xfrm>
            <a:off x="2250188" y="1537543"/>
            <a:ext cx="2409972" cy="1730700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чувствовать прикосновение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4" name="Google Shape;274;p36">
            <a:hlinkClick r:id="rId4" action="ppaction://hlinksldjump"/>
          </p:cNvPr>
          <p:cNvSpPr/>
          <p:nvPr/>
        </p:nvSpPr>
        <p:spPr>
          <a:xfrm>
            <a:off x="4787648" y="1537552"/>
            <a:ext cx="2350189" cy="1730700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различать звуки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5" name="Google Shape;275;p36">
            <a:hlinkClick r:id="rId4" action="ppaction://hlinksldjump"/>
          </p:cNvPr>
          <p:cNvSpPr/>
          <p:nvPr/>
        </p:nvSpPr>
        <p:spPr>
          <a:xfrm>
            <a:off x="2250188" y="3408364"/>
            <a:ext cx="2409972" cy="1730700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представлять то, чего нет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41EC632-B0F3-4C8D-B862-B30B618FE7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98036"/>
            <a:ext cx="2186444" cy="209486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3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7562" y="7013500"/>
            <a:ext cx="12192000" cy="54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7">
            <a:hlinkClick r:id="rId5" action="ppaction://hlinksldjump"/>
          </p:cNvPr>
          <p:cNvSpPr/>
          <p:nvPr/>
        </p:nvSpPr>
        <p:spPr>
          <a:xfrm>
            <a:off x="-139800" y="-115350"/>
            <a:ext cx="12471600" cy="7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37">
            <a:hlinkClick r:id="rId6" action="ppaction://hlinksldjump"/>
          </p:cNvPr>
          <p:cNvSpPr/>
          <p:nvPr/>
        </p:nvSpPr>
        <p:spPr>
          <a:xfrm>
            <a:off x="5143118" y="5169871"/>
            <a:ext cx="2070900" cy="545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Следующий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&gt;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3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7525" y="7017375"/>
            <a:ext cx="12192000" cy="54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8">
            <a:hlinkClick r:id="rId5" action="ppaction://hlinksldjump"/>
          </p:cNvPr>
          <p:cNvSpPr/>
          <p:nvPr/>
        </p:nvSpPr>
        <p:spPr>
          <a:xfrm>
            <a:off x="-157325" y="-115350"/>
            <a:ext cx="12471600" cy="7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38">
            <a:hlinkClick r:id="rId6" action="ppaction://hlinksldjump"/>
          </p:cNvPr>
          <p:cNvSpPr/>
          <p:nvPr/>
        </p:nvSpPr>
        <p:spPr>
          <a:xfrm>
            <a:off x="5125593" y="5169871"/>
            <a:ext cx="2070900" cy="545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Да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! &gt;</a:t>
            </a:r>
            <a:endParaRPr dirty="0"/>
          </a:p>
        </p:txBody>
      </p:sp>
      <p:sp>
        <p:nvSpPr>
          <p:cNvPr id="290" name="Google Shape;290;p38">
            <a:hlinkClick r:id="rId7" action="ppaction://hlinksldjump"/>
          </p:cNvPr>
          <p:cNvSpPr txBox="1"/>
          <p:nvPr/>
        </p:nvSpPr>
        <p:spPr>
          <a:xfrm>
            <a:off x="1382400" y="5944200"/>
            <a:ext cx="9445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b="1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Я хочу ещё изучить</a:t>
            </a:r>
            <a:r>
              <a:rPr lang="en-US" sz="2100" b="1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!</a:t>
            </a:r>
            <a:endParaRPr sz="2100" b="1" dirty="0">
              <a:solidFill>
                <a:srgbClr val="4A545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1" dirty="0">
              <a:solidFill>
                <a:srgbClr val="4A54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9">
            <a:hlinkClick r:id="rId3" action="ppaction://hlinksldjump"/>
          </p:cNvPr>
          <p:cNvSpPr/>
          <p:nvPr/>
        </p:nvSpPr>
        <p:spPr>
          <a:xfrm>
            <a:off x="7230359" y="1730379"/>
            <a:ext cx="3030411" cy="3355969"/>
          </a:xfrm>
          <a:prstGeom prst="rect">
            <a:avLst/>
          </a:prstGeom>
          <a:solidFill>
            <a:srgbClr val="FFFF00"/>
          </a:solidFill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планета Солнечной системы дальше всего расположена от Солнца?</a:t>
            </a:r>
            <a:endParaRPr sz="28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6" name="Google Shape;296;p39">
            <a:hlinkClick r:id="rId4" action="ppaction://hlinksldjump"/>
          </p:cNvPr>
          <p:cNvSpPr/>
          <p:nvPr/>
        </p:nvSpPr>
        <p:spPr>
          <a:xfrm>
            <a:off x="4787660" y="3388886"/>
            <a:ext cx="2222700" cy="1730700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Уран</a:t>
            </a:r>
            <a:endParaRPr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" name="Google Shape;297;p39">
            <a:hlinkClick r:id="rId4" action="ppaction://hlinksldjump"/>
          </p:cNvPr>
          <p:cNvSpPr/>
          <p:nvPr/>
        </p:nvSpPr>
        <p:spPr>
          <a:xfrm>
            <a:off x="2421425" y="1537544"/>
            <a:ext cx="2222700" cy="1730700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Юпитер</a:t>
            </a:r>
            <a:endParaRPr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8" name="Google Shape;298;p39">
            <a:hlinkClick r:id="rId4" action="ppaction://hlinksldjump"/>
          </p:cNvPr>
          <p:cNvSpPr/>
          <p:nvPr/>
        </p:nvSpPr>
        <p:spPr>
          <a:xfrm>
            <a:off x="4787649" y="1537552"/>
            <a:ext cx="2222700" cy="1730700"/>
          </a:xfrm>
          <a:prstGeom prst="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Венера</a:t>
            </a:r>
            <a:endParaRPr sz="4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9" name="Google Shape;299;p39">
            <a:hlinkClick r:id="rId5" action="ppaction://hlinksldjump"/>
          </p:cNvPr>
          <p:cNvSpPr/>
          <p:nvPr/>
        </p:nvSpPr>
        <p:spPr>
          <a:xfrm>
            <a:off x="2437460" y="3408364"/>
            <a:ext cx="2222700" cy="1730700"/>
          </a:xfrm>
          <a:prstGeom prst="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Нептун</a:t>
            </a:r>
            <a:endParaRPr sz="3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2F59F81-1E32-410D-8BD6-61D391E861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13" y="367681"/>
            <a:ext cx="2205959" cy="217755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4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7562" y="7013500"/>
            <a:ext cx="12192000" cy="54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40">
            <a:hlinkClick r:id="rId5" action="ppaction://hlinksldjump"/>
          </p:cNvPr>
          <p:cNvSpPr/>
          <p:nvPr/>
        </p:nvSpPr>
        <p:spPr>
          <a:xfrm>
            <a:off x="-139800" y="-115350"/>
            <a:ext cx="12471600" cy="7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40">
            <a:hlinkClick r:id="rId6" action="ppaction://hlinksldjump"/>
          </p:cNvPr>
          <p:cNvSpPr/>
          <p:nvPr/>
        </p:nvSpPr>
        <p:spPr>
          <a:xfrm>
            <a:off x="5143118" y="5169871"/>
            <a:ext cx="2070900" cy="545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Следующий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&gt;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B4C01EB-6A96-4922-A86F-AF56D972A2B5}"/>
              </a:ext>
            </a:extLst>
          </p:cNvPr>
          <p:cNvSpPr/>
          <p:nvPr/>
        </p:nvSpPr>
        <p:spPr>
          <a:xfrm>
            <a:off x="3048000" y="2951947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систематизация знаний обучающихся о зоне арктических пустынь. Задачи: способствовать развитию у них познавательного интереса; развивать внимание, память, мышление; воспитывать интерес к окружающему миру.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044752-C27A-4250-919D-08F51A5CE46D}"/>
              </a:ext>
            </a:extLst>
          </p:cNvPr>
          <p:cNvSpPr txBox="1"/>
          <p:nvPr/>
        </p:nvSpPr>
        <p:spPr>
          <a:xfrm>
            <a:off x="886120" y="28069"/>
            <a:ext cx="8955463" cy="68018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</a:p>
          <a:p>
            <a:r>
              <a:rPr lang="ru-RU" sz="2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игра для современных детей – это очень увлекательный и интересный способ получения и усвоения информации. Красочность и динамичность интерактивных игр, игровая форма, общая атмосфера доброжелательности позволяет ребятам играть увлечённо, испытывать радость познания, открывать новое. </a:t>
            </a:r>
          </a:p>
          <a:p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интерактивную игру по предмету «Окружающий мир»</a:t>
            </a:r>
          </a:p>
          <a:p>
            <a:pPr>
              <a:lnSpc>
                <a:spcPct val="150000"/>
              </a:lnSpc>
            </a:pPr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Придумать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разделы для игры;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Подобрать справочный материал и составить вопросы;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интерактивную игру </a:t>
            </a:r>
            <a:r>
              <a:rPr lang="ru-RU" sz="2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«Планета Земля – наш общий дом»</a:t>
            </a:r>
          </a:p>
          <a:p>
            <a:pPr>
              <a:lnSpc>
                <a:spcPct val="150000"/>
              </a:lnSpc>
            </a:pP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аудитория: </a:t>
            </a:r>
            <a:r>
              <a:rPr lang="ru-RU" sz="2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2 классов</a:t>
            </a:r>
          </a:p>
          <a:p>
            <a:pPr>
              <a:lnSpc>
                <a:spcPct val="150000"/>
              </a:lnSpc>
            </a:pP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результатов реализации проекта:</a:t>
            </a:r>
          </a:p>
          <a:p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Отзывы ребят после проведения игры.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F64E6C-34C0-4D77-A317-B92F18BA1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3236" y="1384527"/>
            <a:ext cx="2517866" cy="333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496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4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7525" y="7017375"/>
            <a:ext cx="12192000" cy="54510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41">
            <a:hlinkClick r:id="rId5" action="ppaction://hlinksldjump"/>
          </p:cNvPr>
          <p:cNvSpPr/>
          <p:nvPr/>
        </p:nvSpPr>
        <p:spPr>
          <a:xfrm>
            <a:off x="-169925" y="-115350"/>
            <a:ext cx="12471600" cy="7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41">
            <a:hlinkClick r:id="rId6" action="ppaction://hlinksldjump"/>
          </p:cNvPr>
          <p:cNvSpPr/>
          <p:nvPr/>
        </p:nvSpPr>
        <p:spPr>
          <a:xfrm>
            <a:off x="5112993" y="5169871"/>
            <a:ext cx="2070900" cy="545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Да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! &gt;</a:t>
            </a:r>
            <a:endParaRPr dirty="0"/>
          </a:p>
        </p:txBody>
      </p:sp>
      <p:sp>
        <p:nvSpPr>
          <p:cNvPr id="314" name="Google Shape;314;p41">
            <a:hlinkClick r:id="rId7" action="ppaction://hlinksldjump"/>
          </p:cNvPr>
          <p:cNvSpPr txBox="1"/>
          <p:nvPr/>
        </p:nvSpPr>
        <p:spPr>
          <a:xfrm>
            <a:off x="1382400" y="5944200"/>
            <a:ext cx="9445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b="1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Я хочу ещё изучить</a:t>
            </a:r>
            <a:r>
              <a:rPr lang="en-US" sz="2100" b="1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!</a:t>
            </a:r>
            <a:endParaRPr sz="2100" b="1" dirty="0">
              <a:solidFill>
                <a:srgbClr val="4A545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1" dirty="0">
              <a:solidFill>
                <a:srgbClr val="4A54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2">
            <a:hlinkClick r:id="rId3" action="ppaction://hlinksldjump"/>
          </p:cNvPr>
          <p:cNvSpPr/>
          <p:nvPr/>
        </p:nvSpPr>
        <p:spPr>
          <a:xfrm>
            <a:off x="7199763" y="1963093"/>
            <a:ext cx="4027595" cy="2610302"/>
          </a:xfrm>
          <a:prstGeom prst="rect">
            <a:avLst/>
          </a:prstGeom>
          <a:solidFill>
            <a:schemeClr val="accent4"/>
          </a:solidFill>
          <a:ln w="381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Людям каких профессий необходим компас?</a:t>
            </a:r>
            <a:endParaRPr sz="3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0" name="Google Shape;320;p42">
            <a:hlinkClick r:id="rId4" action="ppaction://hlinksldjump"/>
          </p:cNvPr>
          <p:cNvSpPr/>
          <p:nvPr/>
        </p:nvSpPr>
        <p:spPr>
          <a:xfrm>
            <a:off x="2457025" y="4299850"/>
            <a:ext cx="1760400" cy="15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42">
            <a:hlinkClick r:id="rId4" action="ppaction://hlinksldjump"/>
          </p:cNvPr>
          <p:cNvSpPr/>
          <p:nvPr/>
        </p:nvSpPr>
        <p:spPr>
          <a:xfrm>
            <a:off x="4152800" y="4277400"/>
            <a:ext cx="1760400" cy="15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42">
            <a:hlinkClick r:id="rId4" action="ppaction://hlinksldjump"/>
          </p:cNvPr>
          <p:cNvSpPr/>
          <p:nvPr/>
        </p:nvSpPr>
        <p:spPr>
          <a:xfrm>
            <a:off x="5905400" y="4277400"/>
            <a:ext cx="1760400" cy="15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42">
            <a:hlinkClick r:id="rId4" action="ppaction://hlinksldjump"/>
          </p:cNvPr>
          <p:cNvSpPr/>
          <p:nvPr/>
        </p:nvSpPr>
        <p:spPr>
          <a:xfrm>
            <a:off x="4787660" y="3388886"/>
            <a:ext cx="2222700" cy="17307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42">
            <a:hlinkClick r:id="rId4" action="ppaction://hlinksldjump"/>
          </p:cNvPr>
          <p:cNvSpPr/>
          <p:nvPr/>
        </p:nvSpPr>
        <p:spPr>
          <a:xfrm>
            <a:off x="2421425" y="1537544"/>
            <a:ext cx="2222700" cy="17307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42">
            <a:hlinkClick r:id="rId7" action="ppaction://hlinksldjump"/>
          </p:cNvPr>
          <p:cNvSpPr/>
          <p:nvPr/>
        </p:nvSpPr>
        <p:spPr>
          <a:xfrm>
            <a:off x="4787649" y="1537552"/>
            <a:ext cx="2222700" cy="1730700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42">
            <a:hlinkClick r:id="rId4" action="ppaction://hlinksldjump"/>
          </p:cNvPr>
          <p:cNvSpPr/>
          <p:nvPr/>
        </p:nvSpPr>
        <p:spPr>
          <a:xfrm>
            <a:off x="2457025" y="3481696"/>
            <a:ext cx="2187099" cy="1637890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38C8877-FB50-44EE-875A-62F7F63C63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488456"/>
            <a:ext cx="2045616" cy="178755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4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7562" y="7013500"/>
            <a:ext cx="12192000" cy="54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43">
            <a:hlinkClick r:id="rId5" action="ppaction://hlinksldjump"/>
          </p:cNvPr>
          <p:cNvSpPr/>
          <p:nvPr/>
        </p:nvSpPr>
        <p:spPr>
          <a:xfrm>
            <a:off x="-147350" y="-115350"/>
            <a:ext cx="12471600" cy="7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43">
            <a:hlinkClick r:id="rId6" action="ppaction://hlinksldjump"/>
          </p:cNvPr>
          <p:cNvSpPr/>
          <p:nvPr/>
        </p:nvSpPr>
        <p:spPr>
          <a:xfrm>
            <a:off x="5135568" y="5169871"/>
            <a:ext cx="2070900" cy="545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Следующий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&gt;</a:t>
            </a: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4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7525" y="7017375"/>
            <a:ext cx="12192000" cy="54510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44">
            <a:hlinkClick r:id="rId5" action="ppaction://hlinksldjump"/>
          </p:cNvPr>
          <p:cNvSpPr/>
          <p:nvPr/>
        </p:nvSpPr>
        <p:spPr>
          <a:xfrm>
            <a:off x="-139800" y="-115350"/>
            <a:ext cx="12471600" cy="7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44">
            <a:hlinkClick r:id="rId6" action="ppaction://hlinksldjump"/>
          </p:cNvPr>
          <p:cNvSpPr/>
          <p:nvPr/>
        </p:nvSpPr>
        <p:spPr>
          <a:xfrm>
            <a:off x="5143118" y="5169871"/>
            <a:ext cx="2070900" cy="545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Да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! &gt;</a:t>
            </a:r>
            <a:endParaRPr dirty="0"/>
          </a:p>
        </p:txBody>
      </p:sp>
      <p:sp>
        <p:nvSpPr>
          <p:cNvPr id="341" name="Google Shape;341;p44">
            <a:hlinkClick r:id="rId7" action="ppaction://hlinksldjump"/>
          </p:cNvPr>
          <p:cNvSpPr txBox="1"/>
          <p:nvPr/>
        </p:nvSpPr>
        <p:spPr>
          <a:xfrm>
            <a:off x="1382400" y="5944200"/>
            <a:ext cx="9445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b="1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Я хочу ещё изучить</a:t>
            </a:r>
            <a:r>
              <a:rPr lang="en-US" sz="2100" b="1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!</a:t>
            </a:r>
            <a:endParaRPr sz="2100" b="1" dirty="0">
              <a:solidFill>
                <a:srgbClr val="4A545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1" dirty="0">
              <a:solidFill>
                <a:srgbClr val="4A54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5">
            <a:hlinkClick r:id="rId3" action="ppaction://hlinksldjump"/>
          </p:cNvPr>
          <p:cNvSpPr/>
          <p:nvPr/>
        </p:nvSpPr>
        <p:spPr>
          <a:xfrm>
            <a:off x="7264873" y="1844995"/>
            <a:ext cx="3038624" cy="284649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Укажи процесс, который не входит в круговорот воды в природе:</a:t>
            </a:r>
            <a:endParaRPr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7" name="Google Shape;347;p45">
            <a:hlinkClick r:id="rId4" action="ppaction://hlinksldjump"/>
          </p:cNvPr>
          <p:cNvSpPr/>
          <p:nvPr/>
        </p:nvSpPr>
        <p:spPr>
          <a:xfrm>
            <a:off x="4787660" y="3388886"/>
            <a:ext cx="2222700" cy="17307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 над землёй пар охлаждается и превращается в облака и тучи</a:t>
            </a:r>
            <a:endParaRPr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" name="Google Shape;348;p45">
            <a:hlinkClick r:id="rId5" action="ppaction://hlinksldjump"/>
          </p:cNvPr>
          <p:cNvSpPr/>
          <p:nvPr/>
        </p:nvSpPr>
        <p:spPr>
          <a:xfrm>
            <a:off x="2421425" y="1537544"/>
            <a:ext cx="2222700" cy="17307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вода растворяет вещества в почве</a:t>
            </a:r>
            <a:endParaRPr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9" name="Google Shape;349;p45">
            <a:hlinkClick r:id="rId4" action="ppaction://hlinksldjump"/>
          </p:cNvPr>
          <p:cNvSpPr/>
          <p:nvPr/>
        </p:nvSpPr>
        <p:spPr>
          <a:xfrm>
            <a:off x="4787649" y="1537552"/>
            <a:ext cx="2222700" cy="1730700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облаков выпадает дождь или снег</a:t>
            </a:r>
            <a:endParaRPr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0" name="Google Shape;350;p45">
            <a:hlinkClick r:id="rId4" action="ppaction://hlinksldjump"/>
          </p:cNvPr>
          <p:cNvSpPr/>
          <p:nvPr/>
        </p:nvSpPr>
        <p:spPr>
          <a:xfrm>
            <a:off x="2437460" y="3408364"/>
            <a:ext cx="2222700" cy="1730700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невидимый пар поднимается с поверхности суши</a:t>
            </a:r>
            <a:endParaRPr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E1B8C41-C822-4D2D-A0B8-3EA93BD1FD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8793" y="302055"/>
            <a:ext cx="2348396" cy="208292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4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7562" y="7013500"/>
            <a:ext cx="12192000" cy="54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46">
            <a:hlinkClick r:id="rId5" action="ppaction://hlinksldjump"/>
          </p:cNvPr>
          <p:cNvSpPr/>
          <p:nvPr/>
        </p:nvSpPr>
        <p:spPr>
          <a:xfrm>
            <a:off x="-147350" y="-115350"/>
            <a:ext cx="12471600" cy="7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46">
            <a:hlinkClick r:id="rId6" action="ppaction://hlinksldjump"/>
          </p:cNvPr>
          <p:cNvSpPr/>
          <p:nvPr/>
        </p:nvSpPr>
        <p:spPr>
          <a:xfrm>
            <a:off x="5135568" y="5169871"/>
            <a:ext cx="2070900" cy="545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Следующий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&gt;</a:t>
            </a:r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4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7525" y="7017375"/>
            <a:ext cx="12192000" cy="54510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47">
            <a:hlinkClick r:id="rId5" action="ppaction://hlinksldjump"/>
          </p:cNvPr>
          <p:cNvSpPr/>
          <p:nvPr/>
        </p:nvSpPr>
        <p:spPr>
          <a:xfrm>
            <a:off x="-157325" y="-115350"/>
            <a:ext cx="12471600" cy="7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47">
            <a:hlinkClick r:id="rId6" action="ppaction://hlinksldjump"/>
          </p:cNvPr>
          <p:cNvSpPr/>
          <p:nvPr/>
        </p:nvSpPr>
        <p:spPr>
          <a:xfrm>
            <a:off x="5125593" y="5169871"/>
            <a:ext cx="2070900" cy="545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Да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! &gt;</a:t>
            </a:r>
            <a:endParaRPr dirty="0"/>
          </a:p>
        </p:txBody>
      </p:sp>
      <p:sp>
        <p:nvSpPr>
          <p:cNvPr id="365" name="Google Shape;365;p47">
            <a:hlinkClick r:id="rId7" action="ppaction://hlinksldjump"/>
          </p:cNvPr>
          <p:cNvSpPr txBox="1"/>
          <p:nvPr/>
        </p:nvSpPr>
        <p:spPr>
          <a:xfrm>
            <a:off x="1382400" y="5944200"/>
            <a:ext cx="9445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b="1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Я хочу ещё изучить</a:t>
            </a:r>
            <a:r>
              <a:rPr lang="en-US" sz="2100" b="1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!</a:t>
            </a:r>
            <a:endParaRPr sz="2100" b="1" dirty="0">
              <a:solidFill>
                <a:srgbClr val="4A545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1" dirty="0">
              <a:solidFill>
                <a:srgbClr val="4A54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8">
            <a:hlinkClick r:id="rId3" action="ppaction://hlinksldjump"/>
          </p:cNvPr>
          <p:cNvSpPr/>
          <p:nvPr/>
        </p:nvSpPr>
        <p:spPr>
          <a:xfrm>
            <a:off x="4787660" y="3388886"/>
            <a:ext cx="2222700" cy="1730700"/>
          </a:xfrm>
          <a:prstGeom prst="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цветковые</a:t>
            </a:r>
            <a:endParaRPr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2" name="Google Shape;372;p48">
            <a:hlinkClick r:id="rId4" action="ppaction://hlinksldjump"/>
          </p:cNvPr>
          <p:cNvSpPr/>
          <p:nvPr/>
        </p:nvSpPr>
        <p:spPr>
          <a:xfrm>
            <a:off x="2421425" y="1537544"/>
            <a:ext cx="2222700" cy="1730700"/>
          </a:xfrm>
          <a:prstGeom prst="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хвойные</a:t>
            </a:r>
            <a:endParaRPr sz="4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3" name="Google Shape;373;p48">
            <a:hlinkClick r:id="rId4" action="ppaction://hlinksldjump"/>
          </p:cNvPr>
          <p:cNvSpPr/>
          <p:nvPr/>
        </p:nvSpPr>
        <p:spPr>
          <a:xfrm>
            <a:off x="4787649" y="1537552"/>
            <a:ext cx="2222700" cy="17307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папоротники</a:t>
            </a:r>
            <a:endParaRPr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4" name="Google Shape;374;p48">
            <a:hlinkClick r:id="rId4" action="ppaction://hlinksldjump"/>
          </p:cNvPr>
          <p:cNvSpPr/>
          <p:nvPr/>
        </p:nvSpPr>
        <p:spPr>
          <a:xfrm>
            <a:off x="2404999" y="3429000"/>
            <a:ext cx="2222700" cy="17307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мхи</a:t>
            </a:r>
            <a:endParaRPr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B6E3B1B-B656-4244-8E12-C229CDF585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798" y="401637"/>
            <a:ext cx="2375461" cy="2096465"/>
          </a:xfrm>
          <a:prstGeom prst="rect">
            <a:avLst/>
          </a:prstGeom>
        </p:spPr>
      </p:pic>
      <p:pic>
        <p:nvPicPr>
          <p:cNvPr id="2050" name="Picture 2" descr="19-09-2018 12-18-00.jpg">
            <a:extLst>
              <a:ext uri="{FF2B5EF4-FFF2-40B4-BE49-F238E27FC236}">
                <a16:creationId xmlns:a16="http://schemas.microsoft.com/office/drawing/2014/main" id="{BB895A47-70B8-4ECE-B8D7-310B29225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653" y="2815758"/>
            <a:ext cx="3186896" cy="21192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AEFE96D-D959-46BE-824D-38F44E39374C}"/>
              </a:ext>
            </a:extLst>
          </p:cNvPr>
          <p:cNvSpPr/>
          <p:nvPr/>
        </p:nvSpPr>
        <p:spPr>
          <a:xfrm>
            <a:off x="7299653" y="1615429"/>
            <a:ext cx="3186897" cy="1200329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4E4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Укажи группу, к которой относится растение.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4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7562" y="7013500"/>
            <a:ext cx="12192000" cy="54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49">
            <a:hlinkClick r:id="rId5" action="ppaction://hlinksldjump"/>
          </p:cNvPr>
          <p:cNvSpPr/>
          <p:nvPr/>
        </p:nvSpPr>
        <p:spPr>
          <a:xfrm>
            <a:off x="-139800" y="-78300"/>
            <a:ext cx="12471600" cy="7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49">
            <a:hlinkClick r:id="rId6" action="ppaction://hlinksldjump"/>
          </p:cNvPr>
          <p:cNvSpPr/>
          <p:nvPr/>
        </p:nvSpPr>
        <p:spPr>
          <a:xfrm>
            <a:off x="5143118" y="5206921"/>
            <a:ext cx="2070900" cy="545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Следующий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&gt;</a:t>
            </a:r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5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7525" y="7017375"/>
            <a:ext cx="12192000" cy="545100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50">
            <a:hlinkClick r:id="rId5" action="ppaction://hlinksldjump"/>
          </p:cNvPr>
          <p:cNvSpPr/>
          <p:nvPr/>
        </p:nvSpPr>
        <p:spPr>
          <a:xfrm>
            <a:off x="-157325" y="-154500"/>
            <a:ext cx="12471600" cy="7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50">
            <a:hlinkClick r:id="rId6" action="ppaction://hlinksldjump"/>
          </p:cNvPr>
          <p:cNvSpPr/>
          <p:nvPr/>
        </p:nvSpPr>
        <p:spPr>
          <a:xfrm>
            <a:off x="5125593" y="5130721"/>
            <a:ext cx="2070900" cy="545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Да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! &gt;</a:t>
            </a:r>
            <a:endParaRPr dirty="0"/>
          </a:p>
        </p:txBody>
      </p:sp>
      <p:sp>
        <p:nvSpPr>
          <p:cNvPr id="389" name="Google Shape;389;p50">
            <a:hlinkClick r:id="rId7" action="ppaction://hlinksldjump"/>
          </p:cNvPr>
          <p:cNvSpPr txBox="1"/>
          <p:nvPr/>
        </p:nvSpPr>
        <p:spPr>
          <a:xfrm>
            <a:off x="1382400" y="5944200"/>
            <a:ext cx="9445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b="1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Я хочу ещё изучить</a:t>
            </a:r>
            <a:r>
              <a:rPr lang="en-US" sz="2100" b="1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!</a:t>
            </a:r>
            <a:endParaRPr sz="2100" b="1" dirty="0">
              <a:solidFill>
                <a:srgbClr val="4A545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1" dirty="0">
              <a:solidFill>
                <a:srgbClr val="4A54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4">
            <a:hlinkClick r:id="rId3" action="ppaction://hlinksldjump"/>
          </p:cNvPr>
          <p:cNvSpPr/>
          <p:nvPr/>
        </p:nvSpPr>
        <p:spPr>
          <a:xfrm>
            <a:off x="-139800" y="-115350"/>
            <a:ext cx="12471600" cy="7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030A0"/>
              </a:solidFill>
            </a:endParaRPr>
          </a:p>
        </p:txBody>
      </p:sp>
      <p:sp>
        <p:nvSpPr>
          <p:cNvPr id="187" name="Google Shape;187;p24">
            <a:hlinkClick r:id="rId4" action="ppaction://hlinksldjump"/>
          </p:cNvPr>
          <p:cNvSpPr/>
          <p:nvPr/>
        </p:nvSpPr>
        <p:spPr>
          <a:xfrm>
            <a:off x="5143118" y="5169871"/>
            <a:ext cx="2070900" cy="5451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Старт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&gt;</a:t>
            </a:r>
            <a:endParaRPr dirty="0"/>
          </a:p>
        </p:txBody>
      </p:sp>
      <p:pic>
        <p:nvPicPr>
          <p:cNvPr id="4" name="Picture 2" descr="http://cs316217.vk.me/v316217811/527b/39C1ImJYeio.jpg">
            <a:extLst>
              <a:ext uri="{FF2B5EF4-FFF2-40B4-BE49-F238E27FC236}">
                <a16:creationId xmlns:a16="http://schemas.microsoft.com/office/drawing/2014/main" id="{BA7B791F-8F2C-4351-9838-C70B4AF48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58904" y="1072382"/>
            <a:ext cx="2987504" cy="3788691"/>
          </a:xfrm>
          <a:prstGeom prst="rect">
            <a:avLst/>
          </a:prstGeom>
          <a:noFill/>
        </p:spPr>
      </p:pic>
      <p:pic>
        <p:nvPicPr>
          <p:cNvPr id="5" name="Picture 2" descr="http://www.ucarecdn.com/56d00189-05d0-43d2-889f-cd40f9363636/">
            <a:extLst>
              <a:ext uri="{FF2B5EF4-FFF2-40B4-BE49-F238E27FC236}">
                <a16:creationId xmlns:a16="http://schemas.microsoft.com/office/drawing/2014/main" id="{6048262E-5356-48F1-8D5E-330DEFB08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38967" y="995687"/>
            <a:ext cx="3294129" cy="4446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1">
            <a:hlinkClick r:id="rId3" action="ppaction://hlinksldjump"/>
          </p:cNvPr>
          <p:cNvSpPr/>
          <p:nvPr/>
        </p:nvSpPr>
        <p:spPr>
          <a:xfrm>
            <a:off x="7227167" y="2061913"/>
            <a:ext cx="3264866" cy="269290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Отметь строку, в которой указаны только органы чувств человека:</a:t>
            </a:r>
            <a:endParaRPr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5" name="Google Shape;395;p51">
            <a:hlinkClick r:id="rId4" action="ppaction://hlinksldjump"/>
          </p:cNvPr>
          <p:cNvSpPr/>
          <p:nvPr/>
        </p:nvSpPr>
        <p:spPr>
          <a:xfrm>
            <a:off x="4787660" y="3388886"/>
            <a:ext cx="2222700" cy="1730700"/>
          </a:xfrm>
          <a:prstGeom prst="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глаза, печень, кишечник, язык</a:t>
            </a:r>
            <a:endParaRPr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6" name="Google Shape;396;p51">
            <a:hlinkClick r:id="rId4" action="ppaction://hlinksldjump"/>
          </p:cNvPr>
          <p:cNvSpPr/>
          <p:nvPr/>
        </p:nvSpPr>
        <p:spPr>
          <a:xfrm>
            <a:off x="2421425" y="1537544"/>
            <a:ext cx="2222700" cy="1730700"/>
          </a:xfrm>
          <a:prstGeom prst="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головной мозг, спинной мозг, уши, нос</a:t>
            </a:r>
            <a:endParaRPr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7" name="Google Shape;397;p51">
            <a:hlinkClick r:id="rId5" action="ppaction://hlinksldjump"/>
          </p:cNvPr>
          <p:cNvSpPr/>
          <p:nvPr/>
        </p:nvSpPr>
        <p:spPr>
          <a:xfrm>
            <a:off x="4787649" y="1537552"/>
            <a:ext cx="2222700" cy="1730700"/>
          </a:xfrm>
          <a:prstGeom prst="rect">
            <a:avLst/>
          </a:prstGeom>
          <a:solidFill>
            <a:schemeClr val="accent4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кожа, язык, глаза, уши, нос</a:t>
            </a:r>
            <a:endParaRPr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8" name="Google Shape;398;p51">
            <a:hlinkClick r:id="rId4" action="ppaction://hlinksldjump"/>
          </p:cNvPr>
          <p:cNvSpPr/>
          <p:nvPr/>
        </p:nvSpPr>
        <p:spPr>
          <a:xfrm>
            <a:off x="2437460" y="3408364"/>
            <a:ext cx="2222700" cy="1730700"/>
          </a:xfrm>
          <a:prstGeom prst="rect">
            <a:avLst/>
          </a:prstGeom>
          <a:solidFill>
            <a:schemeClr val="accent4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сосуды, уши, глаза, нервы</a:t>
            </a:r>
            <a:endParaRPr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859BD12-C182-4087-8F13-FC9C462544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3624" y="343133"/>
            <a:ext cx="2328874" cy="2231329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Google Shape;403;p5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7562" y="7013500"/>
            <a:ext cx="12192000" cy="545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52">
            <a:hlinkClick r:id="rId5" action="ppaction://hlinksldjump"/>
          </p:cNvPr>
          <p:cNvSpPr/>
          <p:nvPr/>
        </p:nvSpPr>
        <p:spPr>
          <a:xfrm>
            <a:off x="-147350" y="-115350"/>
            <a:ext cx="12471600" cy="7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52">
            <a:hlinkClick r:id="rId6" action="ppaction://hlinksldjump"/>
          </p:cNvPr>
          <p:cNvSpPr/>
          <p:nvPr/>
        </p:nvSpPr>
        <p:spPr>
          <a:xfrm>
            <a:off x="5135568" y="5169871"/>
            <a:ext cx="2070900" cy="545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Следующий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&gt;</a:t>
            </a:r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Google Shape;410;p5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7525" y="7017375"/>
            <a:ext cx="12192000" cy="545100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53">
            <a:hlinkClick r:id="rId5" action="ppaction://hlinksldjump"/>
          </p:cNvPr>
          <p:cNvSpPr/>
          <p:nvPr/>
        </p:nvSpPr>
        <p:spPr>
          <a:xfrm>
            <a:off x="-127200" y="-106775"/>
            <a:ext cx="12471600" cy="7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53">
            <a:hlinkClick r:id="rId6" action="ppaction://hlinksldjump"/>
          </p:cNvPr>
          <p:cNvSpPr/>
          <p:nvPr/>
        </p:nvSpPr>
        <p:spPr>
          <a:xfrm>
            <a:off x="5155718" y="5178446"/>
            <a:ext cx="2070900" cy="545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Да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! &gt;</a:t>
            </a:r>
            <a:endParaRPr dirty="0"/>
          </a:p>
        </p:txBody>
      </p:sp>
      <p:sp>
        <p:nvSpPr>
          <p:cNvPr id="413" name="Google Shape;413;p53">
            <a:hlinkClick r:id="rId7" action="ppaction://hlinksldjump"/>
          </p:cNvPr>
          <p:cNvSpPr txBox="1"/>
          <p:nvPr/>
        </p:nvSpPr>
        <p:spPr>
          <a:xfrm>
            <a:off x="1382400" y="5944200"/>
            <a:ext cx="9445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b="1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Я хочу ещё изучить</a:t>
            </a:r>
            <a:r>
              <a:rPr lang="en-US" sz="2100" b="1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!</a:t>
            </a:r>
            <a:endParaRPr sz="2100" b="1" dirty="0">
              <a:solidFill>
                <a:srgbClr val="4A545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1" dirty="0">
              <a:solidFill>
                <a:srgbClr val="4A54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4">
            <a:hlinkClick r:id="rId3" action="ppaction://hlinksldjump"/>
          </p:cNvPr>
          <p:cNvSpPr/>
          <p:nvPr/>
        </p:nvSpPr>
        <p:spPr>
          <a:xfrm>
            <a:off x="7258638" y="1760584"/>
            <a:ext cx="3233395" cy="2641734"/>
          </a:xfrm>
          <a:prstGeom prst="rect">
            <a:avLst/>
          </a:prstGeom>
          <a:solidFill>
            <a:schemeClr val="accent4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Отметь, что из перечисленного не входит в круговорот воды в природе:</a:t>
            </a:r>
            <a:endParaRPr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" name="Google Shape;419;p54">
            <a:hlinkClick r:id="rId4" action="ppaction://hlinksldjump"/>
          </p:cNvPr>
          <p:cNvSpPr/>
          <p:nvPr/>
        </p:nvSpPr>
        <p:spPr>
          <a:xfrm>
            <a:off x="4787660" y="3388886"/>
            <a:ext cx="2222700" cy="1730700"/>
          </a:xfrm>
          <a:prstGeom prst="rect">
            <a:avLst/>
          </a:prstGeom>
          <a:solidFill>
            <a:srgbClr val="3366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облаков выпадает снег или дождь</a:t>
            </a:r>
            <a:endParaRPr sz="2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" name="Google Shape;420;p54">
            <a:hlinkClick r:id="rId4" action="ppaction://hlinksldjump"/>
          </p:cNvPr>
          <p:cNvSpPr/>
          <p:nvPr/>
        </p:nvSpPr>
        <p:spPr>
          <a:xfrm>
            <a:off x="2421425" y="1537544"/>
            <a:ext cx="2222700" cy="1730700"/>
          </a:xfrm>
          <a:prstGeom prst="rect">
            <a:avLst/>
          </a:prstGeom>
          <a:solidFill>
            <a:srgbClr val="3366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 в воздухе пар охлаждается и превращается в облака и тучи</a:t>
            </a:r>
            <a:endParaRPr sz="2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1" name="Google Shape;421;p54">
            <a:hlinkClick r:id="rId4" action="ppaction://hlinksldjump"/>
          </p:cNvPr>
          <p:cNvSpPr/>
          <p:nvPr/>
        </p:nvSpPr>
        <p:spPr>
          <a:xfrm>
            <a:off x="4787649" y="1537552"/>
            <a:ext cx="2222700" cy="1730700"/>
          </a:xfrm>
          <a:prstGeom prst="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просачиваясь под землю, вода попадает в ручьи и реки, а из них — в моря и океаны</a:t>
            </a:r>
            <a:endParaRPr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2" name="Google Shape;422;p54">
            <a:hlinkClick r:id="rId5" action="ppaction://hlinksldjump"/>
          </p:cNvPr>
          <p:cNvSpPr/>
          <p:nvPr/>
        </p:nvSpPr>
        <p:spPr>
          <a:xfrm>
            <a:off x="2437460" y="3408364"/>
            <a:ext cx="2222700" cy="1730700"/>
          </a:xfrm>
          <a:prstGeom prst="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водоёмах растут водоросли</a:t>
            </a:r>
            <a:endParaRPr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CFAB92B-DB56-46EF-93EB-A948763C0E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3133" y="98916"/>
            <a:ext cx="2452452" cy="2172943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Google Shape;427;p5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7562" y="7013500"/>
            <a:ext cx="12192000" cy="545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55">
            <a:hlinkClick r:id="rId5" action="ppaction://hlinksldjump"/>
          </p:cNvPr>
          <p:cNvSpPr/>
          <p:nvPr/>
        </p:nvSpPr>
        <p:spPr>
          <a:xfrm>
            <a:off x="-147350" y="-78300"/>
            <a:ext cx="12471600" cy="7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55">
            <a:hlinkClick r:id="rId6" action="ppaction://hlinksldjump"/>
          </p:cNvPr>
          <p:cNvSpPr/>
          <p:nvPr/>
        </p:nvSpPr>
        <p:spPr>
          <a:xfrm>
            <a:off x="5135568" y="5206921"/>
            <a:ext cx="2070900" cy="545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Следующий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&gt;</a:t>
            </a:r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Google Shape;434;p5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3400" y="188900"/>
            <a:ext cx="12192000" cy="545100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56">
            <a:hlinkClick r:id="rId5" action="ppaction://hlinksldjump"/>
          </p:cNvPr>
          <p:cNvSpPr/>
          <p:nvPr/>
        </p:nvSpPr>
        <p:spPr>
          <a:xfrm>
            <a:off x="-76200" y="-115350"/>
            <a:ext cx="12471600" cy="7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56">
            <a:hlinkClick r:id="rId6" action="ppaction://hlinksldjump"/>
          </p:cNvPr>
          <p:cNvSpPr/>
          <p:nvPr/>
        </p:nvSpPr>
        <p:spPr>
          <a:xfrm>
            <a:off x="5206718" y="5169871"/>
            <a:ext cx="2070900" cy="545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Да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! &gt;</a:t>
            </a:r>
            <a:endParaRPr dirty="0"/>
          </a:p>
        </p:txBody>
      </p:sp>
      <p:sp>
        <p:nvSpPr>
          <p:cNvPr id="437" name="Google Shape;437;p56">
            <a:hlinkClick r:id="rId7" action="ppaction://hlinksldjump"/>
          </p:cNvPr>
          <p:cNvSpPr txBox="1"/>
          <p:nvPr/>
        </p:nvSpPr>
        <p:spPr>
          <a:xfrm>
            <a:off x="1382400" y="5944200"/>
            <a:ext cx="9445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b="1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Я хочу ещё изучить</a:t>
            </a:r>
            <a:r>
              <a:rPr lang="en-US" sz="2100" b="1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!</a:t>
            </a:r>
            <a:endParaRPr sz="2100" b="1" dirty="0">
              <a:solidFill>
                <a:srgbClr val="4A545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1" dirty="0">
              <a:solidFill>
                <a:srgbClr val="4A54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57">
            <a:hlinkClick r:id="rId3" action="ppaction://hlinksldjump"/>
          </p:cNvPr>
          <p:cNvSpPr/>
          <p:nvPr/>
        </p:nvSpPr>
        <p:spPr>
          <a:xfrm>
            <a:off x="7268066" y="472920"/>
            <a:ext cx="3657599" cy="271048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цифрой на карте обозначен материк Южная Америка?</a:t>
            </a:r>
          </a:p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43" name="Google Shape;443;p57">
            <a:hlinkClick r:id="rId4" action="ppaction://hlinksldjump"/>
          </p:cNvPr>
          <p:cNvSpPr/>
          <p:nvPr/>
        </p:nvSpPr>
        <p:spPr>
          <a:xfrm>
            <a:off x="4787660" y="3388886"/>
            <a:ext cx="2222700" cy="1730700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4" name="Google Shape;444;p57">
            <a:hlinkClick r:id="rId5" action="ppaction://hlinksldjump"/>
          </p:cNvPr>
          <p:cNvSpPr/>
          <p:nvPr/>
        </p:nvSpPr>
        <p:spPr>
          <a:xfrm>
            <a:off x="2421425" y="1537544"/>
            <a:ext cx="2222700" cy="1730700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5" name="Google Shape;445;p57">
            <a:hlinkClick r:id="rId4" action="ppaction://hlinksldjump"/>
          </p:cNvPr>
          <p:cNvSpPr/>
          <p:nvPr/>
        </p:nvSpPr>
        <p:spPr>
          <a:xfrm>
            <a:off x="4787649" y="1537552"/>
            <a:ext cx="2222700" cy="17307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6" name="Google Shape;446;p57">
            <a:hlinkClick r:id="rId4" action="ppaction://hlinksldjump"/>
          </p:cNvPr>
          <p:cNvSpPr/>
          <p:nvPr/>
        </p:nvSpPr>
        <p:spPr>
          <a:xfrm>
            <a:off x="2437460" y="3408364"/>
            <a:ext cx="2222700" cy="17307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95C5538-F1F2-4618-9019-1D861F19E7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146746"/>
            <a:ext cx="2155913" cy="212511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E376D0A-E735-4DA9-BAE1-F5B5AE21E9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7849" y="2837090"/>
            <a:ext cx="5038127" cy="27104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" name="Google Shape;451;p5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7562" y="7013500"/>
            <a:ext cx="12192000" cy="545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58">
            <a:hlinkClick r:id="rId5" action="ppaction://hlinksldjump"/>
          </p:cNvPr>
          <p:cNvSpPr/>
          <p:nvPr/>
        </p:nvSpPr>
        <p:spPr>
          <a:xfrm>
            <a:off x="-147350" y="0"/>
            <a:ext cx="12471600" cy="7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58">
            <a:hlinkClick r:id="rId6" action="ppaction://hlinksldjump"/>
          </p:cNvPr>
          <p:cNvSpPr/>
          <p:nvPr/>
        </p:nvSpPr>
        <p:spPr>
          <a:xfrm>
            <a:off x="2915136" y="4439156"/>
            <a:ext cx="2772600" cy="8070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Ещё раз изучить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&gt;</a:t>
            </a:r>
            <a:endParaRPr dirty="0"/>
          </a:p>
        </p:txBody>
      </p:sp>
      <p:sp>
        <p:nvSpPr>
          <p:cNvPr id="454" name="Google Shape;454;p58">
            <a:hlinkClick r:id="rId7" action="ppaction://hlinksldjump"/>
          </p:cNvPr>
          <p:cNvSpPr/>
          <p:nvPr/>
        </p:nvSpPr>
        <p:spPr>
          <a:xfrm>
            <a:off x="6676692" y="4439156"/>
            <a:ext cx="2772600" cy="8070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Ещё раз играть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&gt;</a:t>
            </a:r>
            <a:endParaRPr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Google Shape;459;p5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7525" y="7017375"/>
            <a:ext cx="12192000" cy="545100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59">
            <a:hlinkClick r:id="rId5" action="ppaction://hlinksldjump"/>
          </p:cNvPr>
          <p:cNvSpPr/>
          <p:nvPr/>
        </p:nvSpPr>
        <p:spPr>
          <a:xfrm>
            <a:off x="-157325" y="-115350"/>
            <a:ext cx="12471600" cy="7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59">
            <a:hlinkClick r:id="rId6" action="ppaction://hlinksldjump"/>
          </p:cNvPr>
          <p:cNvSpPr/>
          <p:nvPr/>
        </p:nvSpPr>
        <p:spPr>
          <a:xfrm>
            <a:off x="5125593" y="5169871"/>
            <a:ext cx="2070900" cy="545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Да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! &gt;</a:t>
            </a:r>
            <a:endParaRPr dirty="0"/>
          </a:p>
        </p:txBody>
      </p:sp>
      <p:sp>
        <p:nvSpPr>
          <p:cNvPr id="462" name="Google Shape;462;p59">
            <a:hlinkClick r:id="rId7" action="ppaction://hlinksldjump"/>
          </p:cNvPr>
          <p:cNvSpPr txBox="1"/>
          <p:nvPr/>
        </p:nvSpPr>
        <p:spPr>
          <a:xfrm>
            <a:off x="1382400" y="5944200"/>
            <a:ext cx="9445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b="1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Я хочу ещё изучить</a:t>
            </a:r>
            <a:r>
              <a:rPr lang="en-US" sz="2100" b="1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!</a:t>
            </a:r>
            <a:endParaRPr sz="2100" b="1" dirty="0">
              <a:solidFill>
                <a:srgbClr val="4A545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1" dirty="0">
              <a:solidFill>
                <a:srgbClr val="4A54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5">
            <a:hlinkClick r:id="rId3" action="ppaction://hlinksldjump"/>
          </p:cNvPr>
          <p:cNvSpPr/>
          <p:nvPr/>
        </p:nvSpPr>
        <p:spPr>
          <a:xfrm>
            <a:off x="-127200" y="-115350"/>
            <a:ext cx="12471600" cy="7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5">
            <a:hlinkClick r:id="rId4" action="ppaction://hlinksldjump"/>
          </p:cNvPr>
          <p:cNvSpPr/>
          <p:nvPr/>
        </p:nvSpPr>
        <p:spPr>
          <a:xfrm>
            <a:off x="2915136" y="4439156"/>
            <a:ext cx="2772600" cy="807000"/>
          </a:xfrm>
          <a:prstGeom prst="roundRect">
            <a:avLst>
              <a:gd name="adj" fmla="val 50000"/>
            </a:avLst>
          </a:prstGeom>
          <a:solidFill>
            <a:srgbClr val="69A12B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1" dirty="0">
                <a:solidFill>
                  <a:schemeClr val="lt1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Изучить</a:t>
            </a:r>
            <a:r>
              <a:rPr lang="en-US" sz="2800" b="1" i="1" dirty="0">
                <a:solidFill>
                  <a:schemeClr val="lt1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&gt;</a:t>
            </a:r>
            <a:endParaRPr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" name="Google Shape;194;p25">
            <a:hlinkClick r:id="rId5" action="ppaction://hlinksldjump"/>
          </p:cNvPr>
          <p:cNvSpPr/>
          <p:nvPr/>
        </p:nvSpPr>
        <p:spPr>
          <a:xfrm>
            <a:off x="6676692" y="4439156"/>
            <a:ext cx="2772600" cy="80700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1" dirty="0">
                <a:solidFill>
                  <a:schemeClr val="lt1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Играть</a:t>
            </a:r>
            <a:r>
              <a:rPr lang="en-US" sz="2800" b="1" i="1" dirty="0">
                <a:solidFill>
                  <a:schemeClr val="lt1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&gt;</a:t>
            </a:r>
            <a:endParaRPr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485801A-C3C2-4752-898C-291CA36EC6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4357" y="439977"/>
            <a:ext cx="4785676" cy="3589256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013F5BF-1C43-4C5C-8F05-B7621B2A5F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0033" y="439977"/>
            <a:ext cx="4785676" cy="358925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6">
            <a:hlinkClick r:id="rId3" action="ppaction://hlinksldjump"/>
          </p:cNvPr>
          <p:cNvSpPr/>
          <p:nvPr/>
        </p:nvSpPr>
        <p:spPr>
          <a:xfrm>
            <a:off x="2240960" y="786777"/>
            <a:ext cx="7347610" cy="99597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«Планета Земля – наш общий дом»</a:t>
            </a:r>
          </a:p>
          <a:p>
            <a:pPr lvl="0"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игра по окружающему миру</a:t>
            </a:r>
          </a:p>
        </p:txBody>
      </p:sp>
      <p:sp>
        <p:nvSpPr>
          <p:cNvPr id="200" name="Google Shape;200;p26">
            <a:hlinkClick r:id="rId4" action="ppaction://hlinksldjump"/>
          </p:cNvPr>
          <p:cNvSpPr txBox="1"/>
          <p:nvPr/>
        </p:nvSpPr>
        <p:spPr>
          <a:xfrm>
            <a:off x="1580050" y="5617475"/>
            <a:ext cx="9112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4A545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Я хочу играть</a:t>
            </a:r>
            <a:r>
              <a:rPr lang="en-US" sz="1800" b="1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! &gt;&gt;</a:t>
            </a:r>
            <a:endParaRPr sz="1800" b="1" dirty="0">
              <a:solidFill>
                <a:srgbClr val="4A545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4A54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1" name="Google Shape;201;p26">
            <a:hlinkClick r:id="rId5" action="ppaction://hlinksldjump"/>
          </p:cNvPr>
          <p:cNvSpPr/>
          <p:nvPr/>
        </p:nvSpPr>
        <p:spPr>
          <a:xfrm>
            <a:off x="2909391" y="2282575"/>
            <a:ext cx="1307877" cy="1290000"/>
          </a:xfrm>
          <a:prstGeom prst="roundRect">
            <a:avLst>
              <a:gd name="adj" fmla="val 50000"/>
            </a:avLst>
          </a:prstGeom>
          <a:blipFill>
            <a:blip r:embed="rId6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blipFill>
                <a:blip r:embed="rId6"/>
                <a:stretch>
                  <a:fillRect/>
                </a:stretch>
              </a:blip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2" name="Google Shape;202;p26">
            <a:hlinkClick r:id="rId7" action="ppaction://hlinksldjump"/>
          </p:cNvPr>
          <p:cNvSpPr/>
          <p:nvPr/>
        </p:nvSpPr>
        <p:spPr>
          <a:xfrm>
            <a:off x="5496920" y="2282576"/>
            <a:ext cx="1348379" cy="1290000"/>
          </a:xfrm>
          <a:prstGeom prst="roundRect">
            <a:avLst>
              <a:gd name="adj" fmla="val 50000"/>
            </a:avLst>
          </a:prstGeom>
          <a:blipFill>
            <a:blip r:embed="rId8"/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3" name="Google Shape;203;p26">
            <a:hlinkClick r:id="rId9" action="ppaction://hlinksldjump"/>
          </p:cNvPr>
          <p:cNvSpPr/>
          <p:nvPr/>
        </p:nvSpPr>
        <p:spPr>
          <a:xfrm>
            <a:off x="7987009" y="2299000"/>
            <a:ext cx="1307877" cy="1290000"/>
          </a:xfrm>
          <a:prstGeom prst="roundRect">
            <a:avLst>
              <a:gd name="adj" fmla="val 50000"/>
            </a:avLst>
          </a:prstGeom>
          <a:blipFill>
            <a:blip r:embed="rId10"/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6">
            <a:hlinkClick r:id="rId11" action="ppaction://hlinksldjump"/>
          </p:cNvPr>
          <p:cNvSpPr/>
          <p:nvPr/>
        </p:nvSpPr>
        <p:spPr>
          <a:xfrm>
            <a:off x="2897114" y="3964245"/>
            <a:ext cx="1403241" cy="1220755"/>
          </a:xfrm>
          <a:prstGeom prst="roundRect">
            <a:avLst>
              <a:gd name="adj" fmla="val 50000"/>
            </a:avLst>
          </a:prstGeom>
          <a:blipFill>
            <a:blip r:embed="rId12"/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6">
            <a:hlinkClick r:id="rId13" action="ppaction://hlinksldjump"/>
          </p:cNvPr>
          <p:cNvSpPr/>
          <p:nvPr/>
        </p:nvSpPr>
        <p:spPr>
          <a:xfrm>
            <a:off x="5575847" y="3981482"/>
            <a:ext cx="1403240" cy="1242468"/>
          </a:xfrm>
          <a:prstGeom prst="roundRect">
            <a:avLst>
              <a:gd name="adj" fmla="val 50000"/>
            </a:avLst>
          </a:prstGeom>
          <a:blipFill>
            <a:blip r:embed="rId14"/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6">
            <a:hlinkClick r:id="rId15" action="ppaction://hlinksldjump"/>
          </p:cNvPr>
          <p:cNvSpPr/>
          <p:nvPr/>
        </p:nvSpPr>
        <p:spPr>
          <a:xfrm>
            <a:off x="8023489" y="4005050"/>
            <a:ext cx="1403240" cy="1228525"/>
          </a:xfrm>
          <a:prstGeom prst="roundRect">
            <a:avLst>
              <a:gd name="adj" fmla="val 50000"/>
            </a:avLst>
          </a:prstGeom>
          <a:blipFill>
            <a:blip r:embed="rId16"/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A5CFA5E-6548-4B76-8F14-6B631E04A3B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528079" y="3430302"/>
            <a:ext cx="2261812" cy="37798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81B3EC-D8D5-4F74-922C-DD313E3499A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823154" y="3493540"/>
            <a:ext cx="2700762" cy="3779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700807-AD18-4D56-A7F6-0DB066954C30}"/>
              </a:ext>
            </a:extLst>
          </p:cNvPr>
          <p:cNvSpPr txBox="1"/>
          <p:nvPr/>
        </p:nvSpPr>
        <p:spPr>
          <a:xfrm>
            <a:off x="8243034" y="3514992"/>
            <a:ext cx="1710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Космос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06CBA2-F4F1-469E-8281-6026F016A83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936751" y="5083532"/>
            <a:ext cx="1505843" cy="3779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D0719EA-626A-40D3-80B1-9A93F52B8B0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741912" y="5129533"/>
            <a:ext cx="2828789" cy="37798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53FC246-E338-40C4-B8E6-6779B975158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112340" y="5154539"/>
            <a:ext cx="1511939" cy="37798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7">
            <a:hlinkClick r:id="rId3" action="ppaction://hlinksldjump"/>
          </p:cNvPr>
          <p:cNvSpPr/>
          <p:nvPr/>
        </p:nvSpPr>
        <p:spPr>
          <a:xfrm>
            <a:off x="9971175" y="4851975"/>
            <a:ext cx="1939800" cy="15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A289790-1FF3-417E-9DA6-306EF3278F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536998"/>
            <a:ext cx="1707291" cy="1683687"/>
          </a:xfrm>
          <a:prstGeom prst="rect">
            <a:avLst/>
          </a:prstGeom>
        </p:spPr>
      </p:pic>
      <p:sp>
        <p:nvSpPr>
          <p:cNvPr id="211" name="Google Shape;211;p27">
            <a:hlinkClick r:id="rId5" action="ppaction://hlinksldjump"/>
          </p:cNvPr>
          <p:cNvSpPr/>
          <p:nvPr/>
        </p:nvSpPr>
        <p:spPr>
          <a:xfrm>
            <a:off x="1754155" y="1430451"/>
            <a:ext cx="8060866" cy="148580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endParaRPr lang="ru-RU" sz="1600" b="1" dirty="0">
              <a:solidFill>
                <a:srgbClr val="76A900"/>
              </a:solidFill>
              <a:latin typeface="Open Sans"/>
            </a:endParaRPr>
          </a:p>
          <a:p>
            <a:pPr lvl="0"/>
            <a:r>
              <a:rPr lang="ru-RU" sz="1600" b="1" dirty="0">
                <a:solidFill>
                  <a:srgbClr val="76A900"/>
                </a:solidFill>
                <a:latin typeface="Open Sans"/>
              </a:rPr>
              <a:t>Материки</a:t>
            </a:r>
            <a:r>
              <a:rPr lang="ru-RU" sz="1600" b="1" dirty="0">
                <a:solidFill>
                  <a:srgbClr val="4E4E3F"/>
                </a:solidFill>
                <a:latin typeface="Open Sans"/>
              </a:rPr>
              <a:t> — огромные участки суши, со всех сторон окружённые водой.</a:t>
            </a:r>
          </a:p>
          <a:p>
            <a:r>
              <a:rPr lang="ru-RU" sz="1600" b="1" dirty="0">
                <a:solidFill>
                  <a:srgbClr val="76A900"/>
                </a:solidFill>
                <a:latin typeface="Open Sans"/>
              </a:rPr>
              <a:t>Евразия, Африка, Северная Америка, Южная Америка, Антарктида, Австралия</a:t>
            </a:r>
            <a:r>
              <a:rPr lang="ru-RU" sz="1600" dirty="0">
                <a:solidFill>
                  <a:srgbClr val="4E4E3F"/>
                </a:solidFill>
                <a:latin typeface="Open Sans"/>
              </a:rPr>
              <a:t>.</a:t>
            </a:r>
          </a:p>
          <a:p>
            <a:r>
              <a:rPr lang="ru-RU" sz="1600" b="1" dirty="0">
                <a:solidFill>
                  <a:srgbClr val="76A900"/>
                </a:solidFill>
                <a:latin typeface="Open Sans"/>
              </a:rPr>
              <a:t>Океаны</a:t>
            </a:r>
            <a:r>
              <a:rPr lang="ru-RU" sz="1600" b="1" dirty="0">
                <a:solidFill>
                  <a:srgbClr val="4E4E3F"/>
                </a:solidFill>
                <a:latin typeface="Open Sans"/>
              </a:rPr>
              <a:t> — огромные водные пространства.</a:t>
            </a:r>
          </a:p>
          <a:p>
            <a:r>
              <a:rPr lang="ru-RU" sz="1600" dirty="0">
                <a:solidFill>
                  <a:srgbClr val="4E4E3F"/>
                </a:solidFill>
                <a:latin typeface="Open Sans"/>
              </a:rPr>
              <a:t>Самым большим океаном является </a:t>
            </a:r>
            <a:r>
              <a:rPr lang="ru-RU" sz="1600" b="1" dirty="0">
                <a:solidFill>
                  <a:srgbClr val="76A900"/>
                </a:solidFill>
                <a:latin typeface="Open Sans"/>
              </a:rPr>
              <a:t>Тихий</a:t>
            </a:r>
            <a:r>
              <a:rPr lang="ru-RU" sz="1600" dirty="0">
                <a:solidFill>
                  <a:srgbClr val="4E4E3F"/>
                </a:solidFill>
                <a:latin typeface="Open Sans"/>
              </a:rPr>
              <a:t>, самым маленьким — </a:t>
            </a:r>
            <a:r>
              <a:rPr lang="ru-RU" sz="1600" b="1" dirty="0">
                <a:solidFill>
                  <a:srgbClr val="76A900"/>
                </a:solidFill>
                <a:latin typeface="Open Sans"/>
              </a:rPr>
              <a:t>Северный Ледовитый</a:t>
            </a:r>
            <a:r>
              <a:rPr lang="ru-RU" sz="1600" dirty="0">
                <a:solidFill>
                  <a:srgbClr val="4E4E3F"/>
                </a:solidFill>
                <a:latin typeface="Open Sans"/>
              </a:rPr>
              <a:t>.</a:t>
            </a:r>
          </a:p>
          <a:p>
            <a:pPr lvl="0"/>
            <a:endParaRPr sz="16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9D25DCE-1430-49AB-A6F7-83378DAE0A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1058" y="536997"/>
            <a:ext cx="6905242" cy="893453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3E2997-ACFA-4375-96A3-13844F49CD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1058" y="2916257"/>
            <a:ext cx="6106941" cy="34711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8">
            <a:hlinkClick r:id="rId3" action="ppaction://hlinksldjump"/>
          </p:cNvPr>
          <p:cNvSpPr/>
          <p:nvPr/>
        </p:nvSpPr>
        <p:spPr>
          <a:xfrm>
            <a:off x="1" y="1011155"/>
            <a:ext cx="6913984" cy="2230017"/>
          </a:xfrm>
          <a:prstGeom prst="rect">
            <a:avLst/>
          </a:prstGeom>
          <a:solidFill>
            <a:srgbClr val="FFCC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нашем организме есть органы, которые сообщают нам о том, что происходит вокруг.</a:t>
            </a:r>
          </a:p>
          <a:p>
            <a:pPr lvl="0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глаза, уши, нос, язык и кожа — органы чувств.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Глаза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орган зрения.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Уши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орган слуха.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орган вкуса.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орган обоняния.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Кожа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орган осязания.</a:t>
            </a: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8" name="Google Shape;218;p28">
            <a:hlinkClick r:id="rId4" action="ppaction://hlinksldjump"/>
          </p:cNvPr>
          <p:cNvSpPr/>
          <p:nvPr/>
        </p:nvSpPr>
        <p:spPr>
          <a:xfrm>
            <a:off x="9971175" y="4851975"/>
            <a:ext cx="1939800" cy="15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E84DB6-1B59-4777-99E5-D9999FAF31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4702" y="224740"/>
            <a:ext cx="7035281" cy="747458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F62D26B-1DAE-48F8-AB9E-985EF66086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241172"/>
            <a:ext cx="5344108" cy="353417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2158B16-F445-47DB-9DBF-740D7CF526F9}"/>
              </a:ext>
            </a:extLst>
          </p:cNvPr>
          <p:cNvSpPr/>
          <p:nvPr/>
        </p:nvSpPr>
        <p:spPr>
          <a:xfrm>
            <a:off x="6913986" y="1028587"/>
            <a:ext cx="2957802" cy="2062103"/>
          </a:xfrm>
          <a:prstGeom prst="rect">
            <a:avLst/>
          </a:prstGeom>
          <a:solidFill>
            <a:schemeClr val="accent5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4E4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чувств не только информируют нас об окружающем мире. Они помогают человеку ориентироваться и предупреждают об опасности.</a:t>
            </a:r>
          </a:p>
          <a:p>
            <a:r>
              <a:rPr lang="ru-RU" sz="1600" b="1" dirty="0">
                <a:solidFill>
                  <a:srgbClr val="4E4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6BE2005-F46D-499D-9333-CB81DB0A23B7}"/>
              </a:ext>
            </a:extLst>
          </p:cNvPr>
          <p:cNvSpPr/>
          <p:nvPr/>
        </p:nvSpPr>
        <p:spPr>
          <a:xfrm>
            <a:off x="5870828" y="3274857"/>
            <a:ext cx="3907654" cy="276998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4E4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Органами чувств 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 головной мозг.</a:t>
            </a: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4E4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сведения, которые органы чувств получают из окружающего мира, они посылают в головной мозг. За каждое чувство отвечает особый участок мозга. Мозг анализирует информацию и даёт приказ на исполнение.</a:t>
            </a:r>
            <a:endParaRPr lang="ru-RU" sz="1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F57EC7-AE25-45AB-9425-541D00C294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1787" y="891016"/>
            <a:ext cx="2324687" cy="223001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9">
            <a:hlinkClick r:id="rId3" action="ppaction://hlinksldjump"/>
          </p:cNvPr>
          <p:cNvSpPr/>
          <p:nvPr/>
        </p:nvSpPr>
        <p:spPr>
          <a:xfrm>
            <a:off x="1073022" y="1095699"/>
            <a:ext cx="8277940" cy="1884255"/>
          </a:xfrm>
          <a:prstGeom prst="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Солнечная система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планетная система, включает в себя центральную звезду — Солнце — и все естественные космические объекты, вращающиеся вокруг Солнца.</a:t>
            </a:r>
          </a:p>
          <a:p>
            <a:pPr lvl="0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Планеты, в отличие от звёзд, не испускают собственного света, а отражают свет Солнца.  В Солнечной системе расположено 8 планет.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4" name="Google Shape;224;p29">
            <a:hlinkClick r:id="rId4" action="ppaction://hlinksldjump"/>
          </p:cNvPr>
          <p:cNvSpPr/>
          <p:nvPr/>
        </p:nvSpPr>
        <p:spPr>
          <a:xfrm>
            <a:off x="9971175" y="4851975"/>
            <a:ext cx="1939800" cy="15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9101180-0689-4706-BA43-F741724E06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0961" y="470625"/>
            <a:ext cx="2841039" cy="28013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63CA22-7F79-40E9-935F-DF4001337E8A}"/>
              </a:ext>
            </a:extLst>
          </p:cNvPr>
          <p:cNvSpPr txBox="1"/>
          <p:nvPr/>
        </p:nvSpPr>
        <p:spPr>
          <a:xfrm>
            <a:off x="1905132" y="408618"/>
            <a:ext cx="7445829" cy="707886"/>
          </a:xfrm>
          <a:prstGeom prst="rect">
            <a:avLst/>
          </a:prstGeom>
          <a:solidFill>
            <a:srgbClr val="0070C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КОСМОС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102A00-11A4-4699-9928-581E8CDC70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460" y="2979954"/>
            <a:ext cx="5778974" cy="23291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BFDA646-0440-4BC8-9A76-6EFD20649210}"/>
              </a:ext>
            </a:extLst>
          </p:cNvPr>
          <p:cNvSpPr/>
          <p:nvPr/>
        </p:nvSpPr>
        <p:spPr>
          <a:xfrm>
            <a:off x="6478789" y="2974985"/>
            <a:ext cx="3347995" cy="233910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Самая большая планета Солнечной системы —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Юпитер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Меркурий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ближайшей планетой к Солнцу и наименьшей планетой системы. 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C7A4238-C10B-427C-BEC3-F80E7B2773D0}"/>
              </a:ext>
            </a:extLst>
          </p:cNvPr>
          <p:cNvSpPr/>
          <p:nvPr/>
        </p:nvSpPr>
        <p:spPr>
          <a:xfrm>
            <a:off x="0" y="5319117"/>
            <a:ext cx="9826784" cy="1538883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Кольца планеты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система плоских концентрических образований из пыли и льда, вращающаяся вокруг планеты в экваториальной плоскости. </a:t>
            </a:r>
          </a:p>
          <a:p>
            <a:pPr lvl="0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Спутник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небесное тело, обращающееся по определённой траектории вокруг планеты или другого объекта в космическом пространстве под действием гравитации.</a:t>
            </a:r>
          </a:p>
          <a:p>
            <a:pPr lvl="0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0">
            <a:hlinkClick r:id="rId3" action="ppaction://hlinksldjump"/>
          </p:cNvPr>
          <p:cNvSpPr/>
          <p:nvPr/>
        </p:nvSpPr>
        <p:spPr>
          <a:xfrm>
            <a:off x="-20947" y="1537411"/>
            <a:ext cx="8091148" cy="308571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2400" b="1" i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Ориентирование на местности</a:t>
            </a:r>
            <a:r>
              <a:rPr lang="ru-RU" sz="1800" b="1" dirty="0">
                <a:solidFill>
                  <a:srgbClr val="4E4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это определение своего местоположения относительно сторон горизонта и окружающих объектов.</a:t>
            </a:r>
          </a:p>
          <a:p>
            <a:r>
              <a:rPr lang="ru-RU" sz="1800" b="1" dirty="0">
                <a:solidFill>
                  <a:srgbClr val="4E4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i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Ориентиры</a:t>
            </a:r>
            <a:r>
              <a:rPr lang="ru-RU" sz="1800" b="1" dirty="0">
                <a:solidFill>
                  <a:srgbClr val="4E4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это хорошо заметные, запоминающиеся объекты на местности.</a:t>
            </a:r>
          </a:p>
          <a:p>
            <a:r>
              <a:rPr lang="ru-RU" sz="1800" b="1" dirty="0">
                <a:solidFill>
                  <a:srgbClr val="4E4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 чтобы сориентироваться на местности, нужно определить стороны горизонта. Самый верный — ориентирование с помощью компаса.</a:t>
            </a:r>
          </a:p>
          <a:p>
            <a:r>
              <a:rPr lang="ru-RU" sz="2400" b="1" i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Компас</a:t>
            </a:r>
            <a:r>
              <a:rPr lang="ru-RU" sz="1800" b="1" dirty="0">
                <a:solidFill>
                  <a:srgbClr val="4E4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специальный прибор для определения сторон горизонта.</a:t>
            </a:r>
          </a:p>
        </p:txBody>
      </p:sp>
      <p:sp>
        <p:nvSpPr>
          <p:cNvPr id="230" name="Google Shape;230;p30">
            <a:hlinkClick r:id="rId4" action="ppaction://hlinksldjump"/>
          </p:cNvPr>
          <p:cNvSpPr/>
          <p:nvPr/>
        </p:nvSpPr>
        <p:spPr>
          <a:xfrm>
            <a:off x="9971175" y="4851975"/>
            <a:ext cx="1939800" cy="15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B46B665-3682-42BD-BDF9-21033868BD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773" y="0"/>
            <a:ext cx="1982505" cy="173253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F8BE21A-DA86-4D65-8F40-7927E7F9A5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6998" y="542657"/>
            <a:ext cx="4019209" cy="100887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39E6F2-9895-47FF-8951-D7E4C19B6A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0201" y="2881461"/>
            <a:ext cx="3810000" cy="16192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F1084FC-F2FD-48CF-9332-9920FEFDBFC9}"/>
              </a:ext>
            </a:extLst>
          </p:cNvPr>
          <p:cNvSpPr/>
          <p:nvPr/>
        </p:nvSpPr>
        <p:spPr>
          <a:xfrm>
            <a:off x="0" y="4596513"/>
            <a:ext cx="9761295" cy="1692771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24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Солнце</a:t>
            </a:r>
            <a:r>
              <a:rPr lang="ru-RU" sz="2000" dirty="0">
                <a:solidFill>
                  <a:srgbClr val="4E4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самый надёжный ориентир. Оно бывает над любым горизонтом в любой местности.</a:t>
            </a:r>
          </a:p>
          <a:p>
            <a:r>
              <a:rPr lang="ru-RU" sz="2000" dirty="0">
                <a:solidFill>
                  <a:srgbClr val="4E4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Солнце бывает </a:t>
            </a:r>
            <a:r>
              <a:rPr lang="ru-RU" sz="2000" b="1" dirty="0">
                <a:solidFill>
                  <a:srgbClr val="4E4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востоке</a:t>
            </a:r>
            <a:r>
              <a:rPr lang="ru-RU" sz="2000" dirty="0">
                <a:solidFill>
                  <a:srgbClr val="4E4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утром (в 7 часов), </a:t>
            </a:r>
            <a:r>
              <a:rPr lang="ru-RU" sz="2000" b="1" dirty="0">
                <a:solidFill>
                  <a:srgbClr val="4E4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юге </a:t>
            </a:r>
            <a:r>
              <a:rPr lang="ru-RU" sz="2000" dirty="0">
                <a:solidFill>
                  <a:srgbClr val="4E4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в полдень (в 12 часов), </a:t>
            </a:r>
            <a:r>
              <a:rPr lang="ru-RU" sz="2000" b="1" dirty="0">
                <a:solidFill>
                  <a:srgbClr val="4E4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западе </a:t>
            </a:r>
            <a:r>
              <a:rPr lang="ru-RU" sz="2000" dirty="0">
                <a:solidFill>
                  <a:srgbClr val="4E4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вечером (в 19 часов). При ориентировании по Солнцу нужно всё время делать поправку на движение солнца по небу.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D007795-7A7F-4313-B508-3EFF67B5E6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8075" y="347870"/>
            <a:ext cx="3538536" cy="253359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idesMania">
  <a:themeElements>
    <a:clrScheme name="Office">
      <a:dk1>
        <a:srgbClr val="4A545E"/>
      </a:dk1>
      <a:lt1>
        <a:srgbClr val="FFFFFF"/>
      </a:lt1>
      <a:dk2>
        <a:srgbClr val="FDAA8F"/>
      </a:dk2>
      <a:lt2>
        <a:srgbClr val="FFD8A1"/>
      </a:lt2>
      <a:accent1>
        <a:srgbClr val="FDAA8F"/>
      </a:accent1>
      <a:accent2>
        <a:srgbClr val="FFD8A1"/>
      </a:accent2>
      <a:accent3>
        <a:srgbClr val="FDAA8F"/>
      </a:accent3>
      <a:accent4>
        <a:srgbClr val="FFFFFF"/>
      </a:accent4>
      <a:accent5>
        <a:srgbClr val="FFFFFF"/>
      </a:accent5>
      <a:accent6>
        <a:srgbClr val="FFFFFF"/>
      </a:accent6>
      <a:hlink>
        <a:srgbClr val="6C9695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1651</Words>
  <Application>Microsoft Office PowerPoint</Application>
  <PresentationFormat>Широкоэкранный</PresentationFormat>
  <Paragraphs>169</Paragraphs>
  <Slides>38</Slides>
  <Notes>36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6" baseType="lpstr">
      <vt:lpstr>Times New Roman</vt:lpstr>
      <vt:lpstr>DM Sans</vt:lpstr>
      <vt:lpstr>Wingdings</vt:lpstr>
      <vt:lpstr>Barlow Condensed</vt:lpstr>
      <vt:lpstr>Calibri</vt:lpstr>
      <vt:lpstr>Arial</vt:lpstr>
      <vt:lpstr>Open Sans</vt:lpstr>
      <vt:lpstr>SlidesMania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Виталий</cp:lastModifiedBy>
  <cp:revision>41</cp:revision>
  <dcterms:modified xsi:type="dcterms:W3CDTF">2023-04-12T13:06:31Z</dcterms:modified>
</cp:coreProperties>
</file>