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4" r:id="rId3"/>
    <p:sldId id="258" r:id="rId4"/>
    <p:sldId id="262" r:id="rId5"/>
    <p:sldId id="263" r:id="rId6"/>
    <p:sldId id="259" r:id="rId7"/>
    <p:sldId id="267" r:id="rId8"/>
    <p:sldId id="264" r:id="rId9"/>
    <p:sldId id="268" r:id="rId10"/>
    <p:sldId id="265" r:id="rId11"/>
    <p:sldId id="271" r:id="rId12"/>
    <p:sldId id="273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00F"/>
    <a:srgbClr val="972B01"/>
    <a:srgbClr val="B94900"/>
    <a:srgbClr val="712703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910BA-768B-447F-9B02-77F8C873872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C3B4E-3D10-4622-8AF7-AFE7C4C1B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2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3B37-E9A5-49C5-866C-2B9155207A2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E0A0F-867D-47C4-8236-245B3FFB3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0A0F-867D-47C4-8236-245B3FFB32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93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0A0F-867D-47C4-8236-245B3FFB324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24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0A0F-867D-47C4-8236-245B3FFB324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7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0A0F-867D-47C4-8236-245B3FFB324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0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0A0F-867D-47C4-8236-245B3FFB32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9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0A0F-867D-47C4-8236-245B3FFB324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3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0A0F-867D-47C4-8236-245B3FFB324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9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0A0F-867D-47C4-8236-245B3FFB32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99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0A0F-867D-47C4-8236-245B3FFB32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3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0A0F-867D-47C4-8236-245B3FFB32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00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0A0F-867D-47C4-8236-245B3FFB32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65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0A0F-867D-47C4-8236-245B3FFB324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10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9968" y="1180058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5693" y="453666"/>
            <a:ext cx="60675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smtClean="0">
                <a:ln w="9525">
                  <a:noFill/>
                </a:ln>
                <a:solidFill>
                  <a:srgbClr val="92300F"/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Определим идею картины «Первый снег»</a:t>
            </a:r>
            <a:endParaRPr lang="ru-RU" sz="3000" b="1" dirty="0">
              <a:ln w="9525">
                <a:noFill/>
              </a:ln>
              <a:solidFill>
                <a:srgbClr val="92300F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50" y="1469329"/>
            <a:ext cx="6675156" cy="5263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904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069" y="453666"/>
            <a:ext cx="3429859" cy="56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smtClean="0">
                <a:ln w="9525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Подведём итог</a:t>
            </a:r>
            <a:endParaRPr lang="ru-RU" sz="3000" b="1" dirty="0">
              <a:ln w="9525">
                <a:noFill/>
              </a:ln>
              <a:solidFill>
                <a:srgbClr val="00206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820" y="1020928"/>
            <a:ext cx="77253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 картиной какого жанра мы сегодня работали?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Какой тип текста необходимо использовать при написании сочинения?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 какой ситуации вы можете использовать алгоритм написания сочинения по картине?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9967" y="1180058"/>
            <a:ext cx="72390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  <a:endParaRPr lang="ru-RU" sz="2400" dirty="0" smtClean="0"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Переведите количество полученных за урок баллов в отметку: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5-6 баллов – «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5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»;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3-4 балла – «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4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»;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2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 балла – «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3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».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lphaLcParenR"/>
            </a:pPr>
            <a:endParaRPr lang="ru-RU" sz="2400" dirty="0"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069" y="453666"/>
            <a:ext cx="34298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smtClean="0">
                <a:ln w="9525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Отметка за урок</a:t>
            </a:r>
            <a:endParaRPr lang="ru-RU" sz="3000" b="1" dirty="0">
              <a:ln w="9525">
                <a:noFill/>
              </a:ln>
              <a:solidFill>
                <a:srgbClr val="00206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9967" y="1180058"/>
            <a:ext cx="7239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  <a:endParaRPr lang="ru-RU" sz="2400" dirty="0" smtClean="0"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marL="514350" indent="-514350" algn="ctr">
              <a:lnSpc>
                <a:spcPct val="150000"/>
              </a:lnSpc>
              <a:buFont typeface="+mj-lt"/>
              <a:buAutoNum type="alphaLcParenR"/>
            </a:pPr>
            <a:endParaRPr lang="ru-RU" sz="2400" dirty="0"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069" y="1180058"/>
            <a:ext cx="83251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Шестое декабря</a:t>
            </a:r>
          </a:p>
          <a:p>
            <a:pPr algn="ctr"/>
            <a:r>
              <a:rPr lang="ru-RU" sz="4400" dirty="0"/>
              <a:t>Классная работа</a:t>
            </a:r>
          </a:p>
          <a:p>
            <a:pPr algn="ctr"/>
            <a:r>
              <a:rPr lang="ru-RU" sz="4400" dirty="0"/>
              <a:t>Подготовка к сочинению-описанию по картине И.А. Попова «Первый снег»</a:t>
            </a:r>
          </a:p>
        </p:txBody>
      </p:sp>
    </p:spTree>
    <p:extLst>
      <p:ext uri="{BB962C8B-B14F-4D97-AF65-F5344CB8AC3E}">
        <p14:creationId xmlns:p14="http://schemas.microsoft.com/office/powerpoint/2010/main" val="9970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5767" y="2178506"/>
            <a:ext cx="7652463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Написать сочинение-описание по картине И.А. Попова «Первый снег», пользуясь рабочими материалами урока и алгоритмом написания сочинения.</a:t>
            </a:r>
            <a:endParaRPr lang="ru-RU" sz="3200" b="1" dirty="0">
              <a:solidFill>
                <a:srgbClr val="0070C0"/>
              </a:solidFill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3181" y="453666"/>
            <a:ext cx="53149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9525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Домашнее задание</a:t>
            </a:r>
            <a:endParaRPr lang="ru-RU" sz="4400" b="1" dirty="0">
              <a:ln w="9525">
                <a:noFill/>
              </a:ln>
              <a:solidFill>
                <a:srgbClr val="00206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9967" y="1180058"/>
            <a:ext cx="72390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  <a:endParaRPr lang="ru-RU" sz="2400" dirty="0" smtClean="0"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Восстановите «рассыпанный» текст так, чтобы получился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план сочинения. 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lphaLcParenR"/>
            </a:pPr>
            <a:endParaRPr lang="ru-RU" sz="2400" dirty="0"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3015" y="453666"/>
            <a:ext cx="63462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Конструируем план сочинения</a:t>
            </a:r>
            <a:endParaRPr lang="ru-RU" sz="4000" b="1" dirty="0">
              <a:ln w="9525">
                <a:noFill/>
              </a:ln>
              <a:solidFill>
                <a:srgbClr val="00206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24" y="311920"/>
            <a:ext cx="5916147" cy="4977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699967" y="1180058"/>
            <a:ext cx="7239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  <a:endParaRPr lang="ru-RU" sz="2400" dirty="0" smtClean="0"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marL="514350" indent="-514350" algn="ctr">
              <a:lnSpc>
                <a:spcPct val="150000"/>
              </a:lnSpc>
              <a:buFont typeface="+mj-lt"/>
              <a:buAutoNum type="alphaLcParenR"/>
            </a:pPr>
            <a:endParaRPr lang="ru-RU" sz="2400" dirty="0"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069" y="453666"/>
            <a:ext cx="34298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000" b="1" dirty="0">
              <a:ln w="9525">
                <a:noFill/>
              </a:ln>
              <a:solidFill>
                <a:srgbClr val="00206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2823" y="1180690"/>
            <a:ext cx="4529270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План сочинения.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художнике и об истории создания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картины.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Описание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картины: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передний план;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задний план;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детали.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III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Впечатление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основанное на идее картины.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2573" y="5234653"/>
            <a:ext cx="5537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Без ошибок – 2 балла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1 ошибка – 1 балл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2 ошибки и более – 0 баллов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069" y="453666"/>
            <a:ext cx="34298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smtClean="0">
                <a:ln w="9525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Слово о художнике и его картине</a:t>
            </a:r>
            <a:endParaRPr lang="ru-RU" sz="3000" b="1" dirty="0">
              <a:ln w="9525">
                <a:noFill/>
              </a:ln>
              <a:solidFill>
                <a:srgbClr val="00206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369" y="1469330"/>
            <a:ext cx="7777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Что примечательного об Игоре Александровиче Попове и его картине «Первый снег» вы узнали?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45" y="2795406"/>
            <a:ext cx="2334244" cy="32430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16" y="2795406"/>
            <a:ext cx="3791652" cy="32430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98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6293" y="1111820"/>
            <a:ext cx="56237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1 группа: Даша, Максим, Катя</a:t>
            </a:r>
          </a:p>
          <a:p>
            <a:pPr>
              <a:lnSpc>
                <a:spcPct val="150000"/>
              </a:lnSpc>
            </a:pPr>
            <a:endParaRPr lang="ru-RU" sz="2800" b="1" dirty="0">
              <a:solidFill>
                <a:srgbClr val="0070C0"/>
              </a:solidFill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2 группа: Аня, Лера, Лиза, Стёпа</a:t>
            </a:r>
          </a:p>
          <a:p>
            <a:pPr>
              <a:lnSpc>
                <a:spcPct val="150000"/>
              </a:lnSpc>
            </a:pPr>
            <a:endParaRPr lang="ru-RU" sz="2800" b="1" dirty="0">
              <a:solidFill>
                <a:srgbClr val="0070C0"/>
              </a:solidFill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3 группа</a:t>
            </a:r>
            <a:r>
              <a:rPr lang="ru-RU" sz="28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Алиса</a:t>
            </a:r>
            <a:r>
              <a:rPr lang="ru-RU" sz="28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, Егор, Каролина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                София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lphaLcParenR"/>
            </a:pPr>
            <a:endParaRPr lang="ru-RU" sz="2400" dirty="0">
              <a:latin typeface="+mj-lt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1888" y="453666"/>
            <a:ext cx="58453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smtClean="0">
                <a:ln w="9525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Собираем материал для сочинения</a:t>
            </a:r>
            <a:endParaRPr lang="ru-RU" sz="3000" b="1" dirty="0">
              <a:ln w="9525">
                <a:noFill/>
              </a:ln>
              <a:solidFill>
                <a:srgbClr val="00206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4105" y="1853842"/>
            <a:ext cx="2981195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передний план картины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50063" y="3084948"/>
            <a:ext cx="2186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00B050"/>
                </a:solidFill>
              </a:rPr>
              <a:t>з</a:t>
            </a:r>
            <a:r>
              <a:rPr lang="ru-RU" sz="2800" dirty="0" smtClean="0">
                <a:solidFill>
                  <a:srgbClr val="00B050"/>
                </a:solidFill>
              </a:rPr>
              <a:t>адний план 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картины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0063" y="4375930"/>
            <a:ext cx="261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д</a:t>
            </a:r>
            <a:r>
              <a:rPr lang="ru-RU" sz="2800" dirty="0" smtClean="0">
                <a:solidFill>
                  <a:srgbClr val="00B050"/>
                </a:solidFill>
              </a:rPr>
              <a:t>етали картины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069" y="453666"/>
            <a:ext cx="3429859" cy="56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smtClean="0">
                <a:ln w="9525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Оттенки цвета</a:t>
            </a:r>
            <a:endParaRPr lang="ru-RU" sz="3000" b="1" dirty="0">
              <a:ln w="9525">
                <a:noFill/>
              </a:ln>
              <a:solidFill>
                <a:srgbClr val="00206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818" y="1180058"/>
            <a:ext cx="5478641" cy="5102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976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069" y="453666"/>
            <a:ext cx="3429859" cy="56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smtClean="0">
                <a:ln w="9525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Оттенки цвета</a:t>
            </a:r>
            <a:endParaRPr lang="ru-RU" sz="3000" b="1" dirty="0">
              <a:ln w="9525">
                <a:noFill/>
              </a:ln>
              <a:solidFill>
                <a:srgbClr val="00206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818" y="1180058"/>
            <a:ext cx="5478641" cy="5102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238856" y="1474594"/>
            <a:ext cx="254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ламанит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38856" y="2547825"/>
            <a:ext cx="3614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ч</a:t>
            </a:r>
            <a:r>
              <a:rPr lang="ru-RU" sz="3200" dirty="0" smtClean="0"/>
              <a:t>ерновато-красный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328046" y="3503777"/>
            <a:ext cx="3524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ж</a:t>
            </a:r>
            <a:r>
              <a:rPr lang="ru-RU" sz="3200" dirty="0" smtClean="0"/>
              <a:t>елтовато-золотой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328901" y="4415269"/>
            <a:ext cx="2486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с</a:t>
            </a:r>
            <a:r>
              <a:rPr lang="ru-RU" sz="3200" dirty="0" smtClean="0"/>
              <a:t>ветлый хаки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401226" y="5326761"/>
            <a:ext cx="1979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кремовый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0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1145</TotalTime>
  <Words>262</Words>
  <Application>Microsoft Office PowerPoint</Application>
  <PresentationFormat>Экран (4:3)</PresentationFormat>
  <Paragraphs>68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Gotham Pro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Сагалаева Александра Ивановна</cp:lastModifiedBy>
  <cp:revision>90</cp:revision>
  <cp:lastPrinted>2022-12-07T05:08:58Z</cp:lastPrinted>
  <dcterms:created xsi:type="dcterms:W3CDTF">2013-11-19T05:52:05Z</dcterms:created>
  <dcterms:modified xsi:type="dcterms:W3CDTF">2022-12-07T05:09:33Z</dcterms:modified>
</cp:coreProperties>
</file>