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7" r:id="rId2"/>
    <p:sldId id="279" r:id="rId3"/>
    <p:sldId id="286" r:id="rId4"/>
    <p:sldId id="268" r:id="rId5"/>
    <p:sldId id="282" r:id="rId6"/>
    <p:sldId id="271" r:id="rId7"/>
    <p:sldId id="283" r:id="rId8"/>
    <p:sldId id="287" r:id="rId9"/>
    <p:sldId id="288" r:id="rId10"/>
    <p:sldId id="289" r:id="rId11"/>
    <p:sldId id="290" r:id="rId12"/>
    <p:sldId id="285" r:id="rId13"/>
    <p:sldId id="278" r:id="rId14"/>
    <p:sldId id="275" r:id="rId15"/>
    <p:sldId id="267" r:id="rId16"/>
  </p:sldIdLst>
  <p:sldSz cx="9144000" cy="6858000" type="screen4x3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2" d="100"/>
          <a:sy n="62" d="100"/>
        </p:scale>
        <p:origin x="-2054" y="-5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573784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886200"/>
            <a:ext cx="5715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07.02.2021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52365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215238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07.02.2021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52365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600200"/>
            <a:ext cx="356713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6713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07.02.2021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07.02.2021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07.02.2021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64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286676" cy="846158"/>
          </a:xfrm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600200"/>
            <a:ext cx="7215238" cy="4925144"/>
          </a:xfrm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6739" y="626096"/>
            <a:ext cx="7453866" cy="27363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8A0000"/>
                </a:solidFill>
              </a:rPr>
              <a:t>Социологический словарь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Конфликт </a:t>
            </a:r>
            <a:r>
              <a:rPr lang="ru-RU" sz="3200" b="1" dirty="0">
                <a:solidFill>
                  <a:srgbClr val="002060"/>
                </a:solidFill>
              </a:rPr>
              <a:t>- </a:t>
            </a:r>
            <a:r>
              <a:rPr lang="ru-RU" sz="3200" dirty="0">
                <a:solidFill>
                  <a:srgbClr val="002060"/>
                </a:solidFill>
              </a:rPr>
              <a:t>столкновение противоположных интересов, целей, взглядов, идеологий между индивидами, </a:t>
            </a:r>
            <a:r>
              <a:rPr lang="ru-RU" sz="3200" dirty="0" smtClean="0">
                <a:solidFill>
                  <a:srgbClr val="002060"/>
                </a:solidFill>
              </a:rPr>
              <a:t>группами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" name="Picture 6" descr="http://pokolenie-liderov21.ru/wp-content/uploads/2016/07/Pritscha_Solomona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6211" t="11699" r="5291" b="10796"/>
          <a:stretch/>
        </p:blipFill>
        <p:spPr bwMode="auto">
          <a:xfrm>
            <a:off x="0" y="1994247"/>
            <a:ext cx="1471410" cy="1368153"/>
          </a:xfrm>
          <a:prstGeom prst="rect">
            <a:avLst/>
          </a:prstGeom>
          <a:ln>
            <a:noFill/>
          </a:ln>
          <a:effectLst>
            <a:softEdge rad="127000"/>
          </a:effectLst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73016"/>
            <a:ext cx="7416824" cy="29523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8A0000"/>
                </a:solidFill>
              </a:rPr>
              <a:t>Энциклопедический словарь экономики и права</a:t>
            </a:r>
            <a:endParaRPr lang="ru-RU" sz="3200" dirty="0">
              <a:solidFill>
                <a:srgbClr val="8A0000"/>
              </a:solidFill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Конфликт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- столкновение </a:t>
            </a:r>
            <a:r>
              <a:rPr lang="ru-RU" sz="3200" dirty="0">
                <a:solidFill>
                  <a:srgbClr val="002060"/>
                </a:solidFill>
              </a:rPr>
              <a:t>противоположных интересов, противоречие во взглядах и в </a:t>
            </a:r>
            <a:r>
              <a:rPr lang="ru-RU" sz="3200" dirty="0" smtClean="0">
                <a:solidFill>
                  <a:srgbClr val="002060"/>
                </a:solidFill>
              </a:rPr>
              <a:t>отношениях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8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5264" y="5085184"/>
            <a:ext cx="712879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Возникновение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3356992"/>
            <a:ext cx="4896544" cy="781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Проявление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4149080"/>
            <a:ext cx="5976664" cy="9288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Осознание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2575952"/>
            <a:ext cx="3960440" cy="781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Углубление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1794912"/>
            <a:ext cx="3096344" cy="781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Разрешение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899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5264" y="5085184"/>
            <a:ext cx="712879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Возникновение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3356992"/>
            <a:ext cx="4896544" cy="781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Проявление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4149080"/>
            <a:ext cx="5976664" cy="9288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Осознание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2575952"/>
            <a:ext cx="3960440" cy="781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Углубление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1794912"/>
            <a:ext cx="3096344" cy="781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Разрешение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382179" y="651912"/>
            <a:ext cx="652365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Стадии конфликта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89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23658" cy="1143000"/>
          </a:xfrm>
        </p:spPr>
        <p:txBody>
          <a:bodyPr/>
          <a:lstStyle/>
          <a:p>
            <a:r>
              <a:rPr lang="ru-RU" dirty="0" smtClean="0">
                <a:solidFill>
                  <a:srgbClr val="8A0000"/>
                </a:solidFill>
              </a:rPr>
              <a:t>Варианты поведения в конфликте</a:t>
            </a:r>
            <a:endParaRPr lang="ru-RU" dirty="0">
              <a:solidFill>
                <a:srgbClr val="8A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7732" y="1700808"/>
            <a:ext cx="4680520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Избегание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652" y="2704398"/>
            <a:ext cx="4950412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 Сотрудничество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8220" y="3717032"/>
            <a:ext cx="4680520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 Компромисс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1012" y="4881982"/>
            <a:ext cx="4879424" cy="7920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Приспособление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Сто тысяч почему, или как отвечать на детские вопросы | Молодежный порта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4398"/>
            <a:ext cx="3635896" cy="25736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1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Персидское нашествие / Скиф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28701"/>
            <a:ext cx="7208292" cy="540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6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413" y="836712"/>
            <a:ext cx="7113587" cy="451485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39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1"/>
            <a:ext cx="7560840" cy="2880320"/>
          </a:xfr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8A0000"/>
                </a:solidFill>
              </a:rPr>
              <a:t>Конфликты в межличностных отношениях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085184"/>
            <a:ext cx="5786478" cy="1224136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286676" cy="846158"/>
          </a:xfrm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600200"/>
            <a:ext cx="7215238" cy="4925144"/>
          </a:xfrm>
        </p:spPr>
        <p:txBody>
          <a:bodyPr/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6739" y="626096"/>
            <a:ext cx="7453866" cy="27363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8A0000"/>
                </a:solidFill>
              </a:rPr>
              <a:t>Толковый словарь Д.Н. Ушакова</a:t>
            </a:r>
            <a:endParaRPr lang="ru-RU" sz="3200" dirty="0">
              <a:solidFill>
                <a:srgbClr val="8A0000"/>
              </a:solidFill>
            </a:endParaRPr>
          </a:p>
          <a:p>
            <a:r>
              <a:rPr lang="ru-RU" sz="3200" b="1" i="1" dirty="0">
                <a:solidFill>
                  <a:srgbClr val="002060"/>
                </a:solidFill>
              </a:rPr>
              <a:t>Конфликт</a:t>
            </a:r>
            <a:r>
              <a:rPr lang="ru-RU" sz="3200" dirty="0">
                <a:solidFill>
                  <a:srgbClr val="002060"/>
                </a:solidFill>
              </a:rPr>
              <a:t> - столкновение между спорящими несогласными сторонами</a:t>
            </a:r>
          </a:p>
        </p:txBody>
      </p:sp>
      <p:pic>
        <p:nvPicPr>
          <p:cNvPr id="10" name="Picture 6" descr="http://pokolenie-liderov21.ru/wp-content/uploads/2016/07/Pritscha_Solomona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6211" t="11699" r="5291" b="10796"/>
          <a:stretch/>
        </p:blipFill>
        <p:spPr bwMode="auto">
          <a:xfrm>
            <a:off x="0" y="1994247"/>
            <a:ext cx="1471410" cy="1368153"/>
          </a:xfrm>
          <a:prstGeom prst="rect">
            <a:avLst/>
          </a:prstGeom>
          <a:ln>
            <a:noFill/>
          </a:ln>
          <a:effectLst>
            <a:softEdge rad="127000"/>
          </a:effectLst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624064"/>
            <a:ext cx="7416824" cy="28083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8A0000"/>
                </a:solidFill>
              </a:rPr>
              <a:t>Философский словарь</a:t>
            </a:r>
            <a:endParaRPr lang="ru-RU" sz="3200" dirty="0">
              <a:solidFill>
                <a:srgbClr val="8A0000"/>
              </a:solidFill>
            </a:endParaRPr>
          </a:p>
          <a:p>
            <a:r>
              <a:rPr lang="ru-RU" sz="3200" b="1" i="1" dirty="0">
                <a:solidFill>
                  <a:srgbClr val="002060"/>
                </a:solidFill>
              </a:rPr>
              <a:t>Конфликт</a:t>
            </a:r>
            <a:r>
              <a:rPr lang="ru-RU" sz="3200" dirty="0">
                <a:solidFill>
                  <a:srgbClr val="002060"/>
                </a:solidFill>
              </a:rPr>
              <a:t> - в широком смысле столкновение, противостояние сторон.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626096"/>
            <a:ext cx="8568951" cy="58062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7030A0"/>
                </a:solidFill>
              </a:rPr>
              <a:t>Конфликт — столкновение, противоборство возникающих противоречий</a:t>
            </a:r>
          </a:p>
        </p:txBody>
      </p:sp>
    </p:spTree>
    <p:extLst>
      <p:ext uri="{BB962C8B-B14F-4D97-AF65-F5344CB8AC3E}">
        <p14:creationId xmlns:p14="http://schemas.microsoft.com/office/powerpoint/2010/main" xmlns="" val="19235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1"/>
            <a:ext cx="7560840" cy="2880320"/>
          </a:xfr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8A0000"/>
                </a:solidFill>
              </a:rPr>
              <a:t>Конфликты в межличностных отношениях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085184"/>
            <a:ext cx="5786478" cy="1224136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980728"/>
            <a:ext cx="7848872" cy="33843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Межличностный конфликт – это столкновение, противоборство возникающих противоречий между двумя и более личностями в процессе их взаимодействия</a:t>
            </a:r>
          </a:p>
        </p:txBody>
      </p:sp>
      <p:pic>
        <p:nvPicPr>
          <p:cNvPr id="5" name="Picture 4" descr="http://dizzwizz.ru/wp-content/uploads/2015/12/Strategii-povedeniya-v-konflikte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347864" y="4653136"/>
            <a:ext cx="2340864" cy="14630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9810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5264" y="5085184"/>
            <a:ext cx="712879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Возникновение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Маленькая девочка с мобильным телефоном | Премиум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028764" cy="19256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изображение_viber_2021-02-07_21-22-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5040560" cy="659735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Две молодые девушки держат телефоны, и одна девушка смотрит в телефон  другой стоящей девушки | Бесплатно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20888"/>
            <a:ext cx="3000163" cy="199851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онфликты в школе - причины и способы решения конфликтных ситуаций в школе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2616" y="4214022"/>
            <a:ext cx="3995936" cy="264397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75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5264" y="5085184"/>
            <a:ext cx="712879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Возникновение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4149080"/>
            <a:ext cx="5976664" cy="9288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Осознание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899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5264" y="5085184"/>
            <a:ext cx="712879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Возникновение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3356992"/>
            <a:ext cx="4896544" cy="781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Проявление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4149080"/>
            <a:ext cx="5976664" cy="9288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Осознание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899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5264" y="5085184"/>
            <a:ext cx="712879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Возникновение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3356992"/>
            <a:ext cx="4896544" cy="781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Проявление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4149080"/>
            <a:ext cx="5976664" cy="9288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Осознание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2575952"/>
            <a:ext cx="3960440" cy="781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Углубление конфликта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899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143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Calibri</vt:lpstr>
      <vt:lpstr>1_Тема Office</vt:lpstr>
      <vt:lpstr>Слайд 1</vt:lpstr>
      <vt:lpstr>Слайд 2</vt:lpstr>
      <vt:lpstr>Конфликты в межличностных отношениях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Варианты поведения в конфликте</vt:lpstr>
      <vt:lpstr>Слайд 13</vt:lpstr>
      <vt:lpstr>Слайд 14</vt:lpstr>
      <vt:lpstr>Конфликты в межличностных отношениях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115</cp:revision>
  <dcterms:created xsi:type="dcterms:W3CDTF">2014-07-06T18:18:01Z</dcterms:created>
  <dcterms:modified xsi:type="dcterms:W3CDTF">2021-02-07T16:39:16Z</dcterms:modified>
</cp:coreProperties>
</file>