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3" r:id="rId5"/>
    <p:sldId id="264" r:id="rId6"/>
    <p:sldId id="265" r:id="rId7"/>
    <p:sldId id="266" r:id="rId8"/>
    <p:sldId id="268" r:id="rId9"/>
    <p:sldId id="270" r:id="rId10"/>
    <p:sldId id="269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4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37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36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7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6C6D026-1A7F-4940-92C6-F2C61321213A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7E91E61-D538-4EF8-8873-8266204C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2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236" y="331507"/>
            <a:ext cx="2447650" cy="3304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1233055"/>
            <a:ext cx="9966960" cy="3241963"/>
          </a:xfrm>
        </p:spPr>
        <p:txBody>
          <a:bodyPr>
            <a:normAutofit fontScale="90000"/>
          </a:bodyPr>
          <a:lstStyle/>
          <a:p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>Давай вместе </a:t>
            </a:r>
            <a:br>
              <a:rPr lang="ru-RU" sz="6100" dirty="0" smtClean="0"/>
            </a:br>
            <a:r>
              <a:rPr lang="ru-RU" sz="8900" dirty="0" smtClean="0"/>
              <a:t>не</a:t>
            </a:r>
            <a:r>
              <a:rPr lang="ru-RU" dirty="0" smtClean="0"/>
              <a:t> </a:t>
            </a: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>бояться!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2836" y="4281054"/>
            <a:ext cx="10155382" cy="2064327"/>
          </a:xfrm>
        </p:spPr>
        <p:txBody>
          <a:bodyPr>
            <a:normAutofit fontScale="25000" lnSpcReduction="2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знать взрослому о детских страхах.</a:t>
            </a:r>
            <a:endParaRPr lang="ru-RU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педагог-психолог МДОАУ </a:t>
            </a:r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17» Андреева </a:t>
            </a:r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Л.А</a:t>
            </a:r>
            <a:r>
              <a:rPr lang="ru-RU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4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справиться с детскими страхами?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 выяснения отношений в присутствии ребенка.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доверять родителям и верить в то, что его любят.</a:t>
            </a:r>
          </a:p>
          <a:p>
            <a:pPr marL="45720" indent="0">
              <a:lnSpc>
                <a:spcPct val="100000"/>
              </a:lnSpc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предсказуемость жизни ребенка,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постоянство.</a:t>
            </a: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ритуал перед сном, ритуал прощания в детском саду и т.д.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2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3690329"/>
            <a:ext cx="3412880" cy="28624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957" y="484642"/>
            <a:ext cx="9875520" cy="100232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Уважаемые взрослые…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316" y="1486965"/>
            <a:ext cx="10571019" cy="432261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Дайте ребенку возможность много двигаться, занимайтесь спортом, гуляйте - двигательная активность способствует развитию уверенности в себе, помогает побороть страхи.</a:t>
            </a:r>
          </a:p>
          <a:p>
            <a:pPr marL="45720" indent="0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Если не справляетесь,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обязательно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обратитесь за помощью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детскому психологу.</a:t>
            </a:r>
          </a:p>
          <a:p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 algn="ctr">
              <a:lnSpc>
                <a:spcPct val="100000"/>
              </a:lnSpc>
              <a:buNone/>
            </a:pPr>
            <a:endParaRPr lang="ru-RU" sz="4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5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909" y="651165"/>
            <a:ext cx="11360727" cy="11637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/>
              <a:t/>
            </a:r>
            <a:br>
              <a:rPr lang="ru-RU" sz="6100" dirty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3900" dirty="0" smtClean="0"/>
              <a:t>Все мы, взрослые и дети, чего-то боимся.</a:t>
            </a:r>
            <a:r>
              <a:rPr lang="ru-RU" sz="3900" dirty="0"/>
              <a:t/>
            </a:r>
            <a:br>
              <a:rPr lang="ru-RU" sz="3900" dirty="0"/>
            </a:br>
            <a:endParaRPr lang="ru-RU" sz="3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9819" y="3865418"/>
            <a:ext cx="10432472" cy="2479964"/>
          </a:xfrm>
        </p:spPr>
        <p:txBody>
          <a:bodyPr>
            <a:normAutofit fontScale="25000" lnSpcReduction="20000"/>
          </a:bodyPr>
          <a:lstStyle/>
          <a:p>
            <a:endParaRPr lang="ru-RU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являются естественной реакцией на </a:t>
            </a:r>
          </a:p>
          <a:p>
            <a:r>
              <a:rPr lang="ru-RU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непонятное и неизвестное.</a:t>
            </a:r>
          </a:p>
          <a:p>
            <a:endParaRPr lang="ru-RU" sz="1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научиться справляться с чувством страха.</a:t>
            </a:r>
            <a:r>
              <a:rPr lang="ru-RU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37309" y="1932709"/>
            <a:ext cx="11360727" cy="1544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6100" dirty="0" smtClean="0"/>
              <a:t/>
            </a:r>
            <a:br>
              <a:rPr lang="ru-RU" sz="6100" dirty="0" smtClean="0"/>
            </a:br>
            <a:r>
              <a:rPr lang="ru-RU" sz="12800" dirty="0"/>
              <a:t>Страх – это эмоция, возникающая в результате </a:t>
            </a:r>
            <a:r>
              <a:rPr lang="ru-RU" sz="12800" dirty="0" smtClean="0"/>
              <a:t>опасности</a:t>
            </a:r>
            <a:r>
              <a:rPr lang="ru-RU" sz="12800" dirty="0"/>
              <a:t>, </a:t>
            </a:r>
            <a:endParaRPr lang="ru-RU" sz="12800" dirty="0" smtClean="0"/>
          </a:p>
          <a:p>
            <a:pPr>
              <a:lnSpc>
                <a:spcPct val="100000"/>
              </a:lnSpc>
            </a:pPr>
            <a:r>
              <a:rPr lang="ru-RU" sz="12800" dirty="0" smtClean="0"/>
              <a:t>в </a:t>
            </a:r>
            <a:r>
              <a:rPr lang="ru-RU" sz="12800" dirty="0"/>
              <a:t>ситуации неопределенности и угрозы жизни.</a:t>
            </a:r>
            <a:endParaRPr lang="ru-RU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900" dirty="0" smtClean="0"/>
              <a:t>.</a:t>
            </a:r>
            <a:br>
              <a:rPr lang="ru-RU" sz="3900" dirty="0" smtClean="0"/>
            </a:b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137322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страхи детей по возрастам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564" y="3837709"/>
            <a:ext cx="2760518" cy="276051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 лет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неожиданных резких звуков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 месяцев, страх незнакомых людей и людей, которые необычно себя ведут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врачей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медицинских манипуляций и боли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2 лет – страх животных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Ближе к трем годам – страхи перед засыпанием</a:t>
            </a: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1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страхи детей по возрастам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 лет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одиночества, темноты и замкнутого пространства, сказочных персонажей. </a:t>
            </a:r>
          </a:p>
          <a:p>
            <a:pPr marL="45720" indent="0" algn="r">
              <a:buNone/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указывают на нарушение детско-родительских отношений.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наказаний.</a:t>
            </a:r>
          </a:p>
          <a:p>
            <a:pPr marL="45720" indent="0" algn="r">
              <a:buNone/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недостатке эмоционального тепла и принятия со стороны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297246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страхи детей по возрастам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перед представителями потусторонних миров.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Страхи, которые связаны с самым главным ведущим страхом – смерти своей и близких.</a:t>
            </a:r>
          </a:p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Ближе к 7 годам – социальные страхи. </a:t>
            </a:r>
          </a:p>
          <a:p>
            <a:pPr marL="45720" indent="0" algn="r">
              <a:buNone/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они связаны с поступлением в школу.</a:t>
            </a: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2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реагировать на детские страхи?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разубеждайте ребенка,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говорите, что бояться нечего.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Теплота и принятие, поддержка и понимание лучше и результативнее, чем убеждение.</a:t>
            </a:r>
          </a:p>
          <a:p>
            <a:pPr marL="45720" indent="0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ругайте и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высмеивайте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ебенка за проявление страха.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почувствует себя более беспомощным и «плохим», замкнется в себе.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6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реагировать на детские страхи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хочет поделиться с вами -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оговорите с ним.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уменьшается или даже исчезает, если есть с кем его разделить.</a:t>
            </a:r>
          </a:p>
          <a:p>
            <a:pPr marL="45720" indent="0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наказывайте за страх.</a:t>
            </a: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К страхам приводит большое количество запретов и малое количество тепла и ласки.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реагировать на детские страхи?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166" y="3502602"/>
            <a:ext cx="3036743" cy="303674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890655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хочет поделиться с вами -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оговорите с ним.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уменьшается или даже исчезает, если есть с кем его разделить.</a:t>
            </a:r>
          </a:p>
          <a:p>
            <a:pPr marL="45720" indent="0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рядом, когда ребенку страшно.</a:t>
            </a: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Расспрашиваете его о том, чего он боится, </a:t>
            </a: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случиться,</a:t>
            </a:r>
          </a:p>
          <a:p>
            <a:pPr marL="45720" indent="0" algn="just"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ридумывайте способы справиться со страхом </a:t>
            </a: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волшебные).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9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85218" cy="8451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справиться с детскими страхами?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454727"/>
            <a:ext cx="11222182" cy="4530437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</a:t>
            </a:r>
          </a:p>
          <a:p>
            <a:pPr marL="45720" indent="0" algn="ctr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свести до минимума причины, по которым ребенок пугается, чем пытаться ослабить страх. </a:t>
            </a:r>
          </a:p>
          <a:p>
            <a:pPr marL="45720" indent="0" algn="ctr">
              <a:lnSpc>
                <a:spcPct val="100000"/>
              </a:lnSpc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в предупреждении и преодолении страха – это самим родителям рассказать ребенку, как они сами в детстве пережили точно такой же страх (или другой) и сумели его преодолеть.</a:t>
            </a:r>
          </a:p>
          <a:p>
            <a:pPr marL="45720" indent="0" algn="just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 научиться контролировать свои эмоции и речь.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7367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227</TotalTime>
  <Words>466</Words>
  <Application>Microsoft Office PowerPoint</Application>
  <PresentationFormat>Произвольный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Базис</vt:lpstr>
      <vt:lpstr>          Давай вместе  не  бояться! </vt:lpstr>
      <vt:lpstr>        Все мы, взрослые и дети, чего-то боимся. </vt:lpstr>
      <vt:lpstr>Типичные страхи детей по возрастам</vt:lpstr>
      <vt:lpstr>Типичные страхи детей по возрастам</vt:lpstr>
      <vt:lpstr>Типичные страхи детей по возрастам</vt:lpstr>
      <vt:lpstr>Как реагировать на детские страхи?</vt:lpstr>
      <vt:lpstr>Как реагировать на детские страхи?</vt:lpstr>
      <vt:lpstr>Как реагировать на детские страхи?</vt:lpstr>
      <vt:lpstr>Как справиться с детскими страхами?</vt:lpstr>
      <vt:lpstr>Как справиться с детскими страхами?</vt:lpstr>
      <vt:lpstr>Уважаемые взрослые…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Цветик-семицветик</dc:title>
  <dc:creator>RePack by Diakov</dc:creator>
  <cp:lastModifiedBy>PANDREEVA@outlook.com</cp:lastModifiedBy>
  <cp:revision>36</cp:revision>
  <dcterms:created xsi:type="dcterms:W3CDTF">2022-09-28T09:45:51Z</dcterms:created>
  <dcterms:modified xsi:type="dcterms:W3CDTF">2023-04-10T17:02:53Z</dcterms:modified>
</cp:coreProperties>
</file>