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77" r:id="rId3"/>
    <p:sldId id="257" r:id="rId4"/>
    <p:sldId id="259" r:id="rId5"/>
    <p:sldId id="278" r:id="rId6"/>
    <p:sldId id="287" r:id="rId7"/>
    <p:sldId id="280" r:id="rId8"/>
    <p:sldId id="293" r:id="rId9"/>
    <p:sldId id="294" r:id="rId10"/>
    <p:sldId id="295" r:id="rId11"/>
    <p:sldId id="299" r:id="rId12"/>
    <p:sldId id="301" r:id="rId13"/>
    <p:sldId id="302" r:id="rId14"/>
    <p:sldId id="303" r:id="rId15"/>
    <p:sldId id="304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8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4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1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F7AD-0C33-45EB-9A19-997D5C73954E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CE38-0230-45CC-933C-2EA8229664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1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3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9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8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5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BB66-FC90-4EE4-A479-AC9BEE9F83EC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A4F0-2496-445F-9851-119DE3D4C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6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EC5F9-3806-FF90-E557-5BD4ABCAF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208"/>
            <a:ext cx="9144000" cy="323475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НОЧУ Православная школа имени Сергия Радонежского в Усадьбе Свиблово</a:t>
            </a: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Музыкально-литературная гостиная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3C82A8-0257-6F3B-5DD0-9A6FCE2A7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357" y="2938509"/>
            <a:ext cx="10884024" cy="2319291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«Искусство во время </a:t>
            </a:r>
          </a:p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войны»</a:t>
            </a:r>
          </a:p>
          <a:p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Сажнева Татьяна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Алескандровна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учитель биологии и географии</a:t>
            </a:r>
          </a:p>
          <a:p>
            <a:pPr algn="r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Зубкова Анастасия Викторовна учитель музыки и хорового пения</a:t>
            </a:r>
          </a:p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2023 </a:t>
            </a:r>
            <a:b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0215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ди меня симо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2234" y="0"/>
            <a:ext cx="12504234" cy="69583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099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6375" y="0"/>
            <a:ext cx="128016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C5D5CE47-F0B3-7A89-BACD-1D0BE5643E2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462" y="-39439"/>
            <a:ext cx="6535076" cy="68974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243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34963" y="0"/>
            <a:ext cx="12861926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2291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35013" y="-107950"/>
            <a:ext cx="12927013" cy="70739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315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916113" y="0"/>
            <a:ext cx="17792701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вард вт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453662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СМУГЛЯНКА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ЛАЙД ТАНКИСТЫ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" y="35168"/>
            <a:ext cx="12192000" cy="69635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13329"/>
          <a:stretch/>
        </p:blipFill>
        <p:spPr>
          <a:xfrm>
            <a:off x="290944" y="282728"/>
            <a:ext cx="5662896" cy="4913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4473" y="5444836"/>
            <a:ext cx="545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Василий Иванович Лебедев-Кумач</a:t>
            </a:r>
          </a:p>
          <a:p>
            <a:pPr algn="ctr"/>
            <a:r>
              <a:rPr lang="ru-RU" dirty="0"/>
              <a:t>(1898—1949)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270164"/>
            <a:ext cx="6206836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"/>
            <a:ext cx="5985267" cy="5839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r="1264"/>
          <a:stretch/>
        </p:blipFill>
        <p:spPr>
          <a:xfrm>
            <a:off x="6066833" y="379865"/>
            <a:ext cx="5486400" cy="42752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495541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Александр Васильевич Александров</a:t>
            </a:r>
          </a:p>
          <a:p>
            <a:pPr algn="ctr"/>
            <a:r>
              <a:rPr lang="ru-RU" dirty="0"/>
              <a:t>(1883—1946)</a:t>
            </a:r>
          </a:p>
        </p:txBody>
      </p:sp>
    </p:spTree>
    <p:extLst>
      <p:ext uri="{BB962C8B-B14F-4D97-AF65-F5344CB8AC3E}">
        <p14:creationId xmlns:p14="http://schemas.microsoft.com/office/powerpoint/2010/main" val="156643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94" y="866272"/>
            <a:ext cx="9407041" cy="5299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2694" y="6263533"/>
            <a:ext cx="940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Ансамбль Александрова на Белорусском вокзале, 26 июня 1941 года</a:t>
            </a:r>
          </a:p>
        </p:txBody>
      </p:sp>
    </p:spTree>
    <p:extLst>
      <p:ext uri="{BB962C8B-B14F-4D97-AF65-F5344CB8AC3E}">
        <p14:creationId xmlns:p14="http://schemas.microsoft.com/office/powerpoint/2010/main" val="88336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6364" y="699276"/>
            <a:ext cx="5632785" cy="5182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808" y="6067290"/>
            <a:ext cx="834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Мемориальная доска на фасаде Белорусского вокзала, посвященная первому исполнению песни «Священная война»</a:t>
            </a:r>
          </a:p>
        </p:txBody>
      </p:sp>
    </p:spTree>
    <p:extLst>
      <p:ext uri="{BB962C8B-B14F-4D97-AF65-F5344CB8AC3E}">
        <p14:creationId xmlns:p14="http://schemas.microsoft.com/office/powerpoint/2010/main" val="10121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6820" y="6117934"/>
            <a:ext cx="808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Выступление ансамбля на фронте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46" y="833783"/>
            <a:ext cx="9379368" cy="52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92520"/>
            <a:ext cx="121920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Константин Михайлович            Александр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Трифонович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Самуил Яковлевич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Симонов                                               Твардовский                                          Маршак</a:t>
            </a:r>
          </a:p>
        </p:txBody>
      </p:sp>
      <p:pic>
        <p:nvPicPr>
          <p:cNvPr id="4" name="Содержимое 3" descr="СИМО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35298" cy="5058392"/>
          </a:xfrm>
        </p:spPr>
      </p:pic>
      <p:pic>
        <p:nvPicPr>
          <p:cNvPr id="5" name="Рисунок 4" descr="твардов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277" y="0"/>
            <a:ext cx="3395773" cy="512956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67870A89-C0DC-9F33-BD4B-E3AA5C6BD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4" y="1"/>
            <a:ext cx="3226420" cy="51103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F377A-592A-146E-B8F4-1DAFC408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452718"/>
            <a:ext cx="9316278" cy="1400530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Самуил Яковлевич Маршак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Стихотворение «Не» и «Ни»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870A89-C0DC-9F33-BD4B-E3AA5C6BD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2" y="1978447"/>
            <a:ext cx="2906782" cy="46040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36C2E-E319-5CED-906F-21CB7F1A2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48" y="1978447"/>
            <a:ext cx="3268630" cy="46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301</TotalTime>
  <Words>108</Words>
  <Application>Microsoft Office PowerPoint</Application>
  <PresentationFormat>Широкоэкранный</PresentationFormat>
  <Paragraphs>16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Тема Office</vt:lpstr>
      <vt:lpstr>НОЧУ Православная школа имени Сергия Радонежского в Усадьбе Свиблово    Музыкально-литературная гостиная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Константин Михайлович            Александр Трифонович                    Самуил Яковлевич  Симонов                                               Твардовский                                          Маршак</vt:lpstr>
      <vt:lpstr>Самуил Яковлевич Маршак  Стихотворение «Не» и «Ни»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Пузанов</dc:creator>
  <cp:lastModifiedBy>Таня Сажнева</cp:lastModifiedBy>
  <cp:revision>29</cp:revision>
  <dcterms:created xsi:type="dcterms:W3CDTF">2023-03-22T16:45:59Z</dcterms:created>
  <dcterms:modified xsi:type="dcterms:W3CDTF">2023-04-09T14:22:12Z</dcterms:modified>
</cp:coreProperties>
</file>