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59" r:id="rId8"/>
    <p:sldId id="260" r:id="rId9"/>
    <p:sldId id="261" r:id="rId10"/>
    <p:sldId id="262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-702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E53D-073B-407F-81FA-E05AAF3A106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46ED18-7880-4CD5-B35D-D7C8AEC4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93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E53D-073B-407F-81FA-E05AAF3A106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46ED18-7880-4CD5-B35D-D7C8AEC4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87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E53D-073B-407F-81FA-E05AAF3A106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46ED18-7880-4CD5-B35D-D7C8AEC4823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7412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E53D-073B-407F-81FA-E05AAF3A106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6ED18-7880-4CD5-B35D-D7C8AEC4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48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E53D-073B-407F-81FA-E05AAF3A106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6ED18-7880-4CD5-B35D-D7C8AEC4823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1490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E53D-073B-407F-81FA-E05AAF3A106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6ED18-7880-4CD5-B35D-D7C8AEC4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948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E53D-073B-407F-81FA-E05AAF3A106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ED18-7880-4CD5-B35D-D7C8AEC4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812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E53D-073B-407F-81FA-E05AAF3A106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ED18-7880-4CD5-B35D-D7C8AEC4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48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E53D-073B-407F-81FA-E05AAF3A106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ED18-7880-4CD5-B35D-D7C8AEC4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33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E53D-073B-407F-81FA-E05AAF3A106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46ED18-7880-4CD5-B35D-D7C8AEC4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16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E53D-073B-407F-81FA-E05AAF3A106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46ED18-7880-4CD5-B35D-D7C8AEC4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25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E53D-073B-407F-81FA-E05AAF3A106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46ED18-7880-4CD5-B35D-D7C8AEC4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5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E53D-073B-407F-81FA-E05AAF3A106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ED18-7880-4CD5-B35D-D7C8AEC4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30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E53D-073B-407F-81FA-E05AAF3A106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ED18-7880-4CD5-B35D-D7C8AEC4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53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E53D-073B-407F-81FA-E05AAF3A106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ED18-7880-4CD5-B35D-D7C8AEC4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42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E53D-073B-407F-81FA-E05AAF3A106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6ED18-7880-4CD5-B35D-D7C8AEC4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00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6E53D-073B-407F-81FA-E05AAF3A106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46ED18-7880-4CD5-B35D-D7C8AEC4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80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395849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latin typeface="Monotype Corsiva" panose="03010101010201010101" pitchFamily="66" charset="0"/>
              </a:rPr>
              <a:t>Лингвистическая лаборатория</a:t>
            </a:r>
            <a:endParaRPr lang="ru-RU" sz="80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04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6128" y="779494"/>
            <a:ext cx="104259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понимал, что лежу в постели, что я болен, что я только что бредил.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6128" y="2478777"/>
            <a:ext cx="1097728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в руках новая книга, я чувствую, что в мою жизнь вошло что-то новое, говорящее, чудесное.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6128" y="4694768"/>
            <a:ext cx="113358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Известен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сучок на стволе, на который ставишь ногу, когда хочешь залезть на яблоню. </a:t>
            </a:r>
          </a:p>
        </p:txBody>
      </p:sp>
    </p:spTree>
    <p:extLst>
      <p:ext uri="{BB962C8B-B14F-4D97-AF65-F5344CB8AC3E}">
        <p14:creationId xmlns:p14="http://schemas.microsoft.com/office/powerpoint/2010/main" val="389907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f3.ppt-online.org/files3/slide/r/RYJHSZd69VUGO52iX8yT7eo0fWAlpnuq4PBEs3/slide-9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68"/>
          <a:stretch/>
        </p:blipFill>
        <p:spPr bwMode="auto">
          <a:xfrm>
            <a:off x="690172" y="-4910"/>
            <a:ext cx="10981875" cy="686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98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299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1" y="1298015"/>
            <a:ext cx="5226424" cy="2060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№1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(Пока…), (пока…), […].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[…], (когда…), (с которым…).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(Когда…),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[…],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которых…).</a:t>
            </a:r>
          </a:p>
          <a:p>
            <a:endParaRPr lang="ru-RU" sz="28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450107" y="1314637"/>
            <a:ext cx="5226424" cy="2060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№2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[…], (потому что…), (что…).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(Когда…),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которым…).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(когда…), (когда…).</a:t>
            </a:r>
          </a:p>
          <a:p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007225" y="3847166"/>
            <a:ext cx="5226424" cy="2060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№3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[…], (как…), (как…).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(Когда…),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(что…).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(что…), (когда…).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199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anose="03010101010201010101" pitchFamily="66" charset="0"/>
              </a:rPr>
              <a:t>Домашнее задание:</a:t>
            </a:r>
            <a:endParaRPr lang="ru-RU" b="1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14,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204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9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7052329" cy="1187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u="sng" dirty="0" smtClean="0">
                <a:latin typeface="Monotype Corsiva" panose="03010101010201010101" pitchFamily="66" charset="0"/>
              </a:rPr>
              <a:t>Спасибо за внимание!</a:t>
            </a:r>
            <a:endParaRPr lang="ru-RU" sz="6600" b="1" u="sng" dirty="0">
              <a:latin typeface="Monotype Corsiva" panose="03010101010201010101" pitchFamily="66" charset="0"/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4908175" y="3361764"/>
            <a:ext cx="2218765" cy="208429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лыбающееся лицо 3"/>
          <p:cNvSpPr/>
          <p:nvPr/>
        </p:nvSpPr>
        <p:spPr>
          <a:xfrm>
            <a:off x="5405717" y="3832411"/>
            <a:ext cx="1223682" cy="11430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14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3413"/>
            <a:ext cx="10515600" cy="15329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1. Из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всех элементов, которые необходимы для достижения успеха, самый главный – это вера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.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38200" y="2131630"/>
            <a:ext cx="1061869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2. Беда многих людей состоит в том, что они заранее настроились на посредственный результат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4450542"/>
            <a:ext cx="10515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3. Ты никогда ничего не совершишь, если будешь ждать идеальных условий.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30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08877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Monotype Corsiva" panose="03010101010201010101" pitchFamily="66" charset="0"/>
              </a:rPr>
              <a:t>Девиз сегодняшнего урока: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Из всех элементов, которые необходимы для достижения успеха, самый главный – это вера.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64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08877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Monotype Corsiva" panose="03010101010201010101" pitchFamily="66" charset="0"/>
              </a:rPr>
              <a:t>Девиз сегодняшнего урока: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358744"/>
            <a:ext cx="11353800" cy="4351338"/>
          </a:xfrm>
        </p:spPr>
        <p:txBody>
          <a:bodyPr/>
          <a:lstStyle/>
          <a:p>
            <a:pPr marL="0" indent="0" algn="ctr">
              <a:lnSpc>
                <a:spcPct val="110000"/>
              </a:lnSpc>
              <a:buNone/>
            </a:pPr>
            <a:r>
              <a:rPr lang="ru-RU" sz="4400" b="1" dirty="0">
                <a:latin typeface="Monotype Corsiva" panose="03010101010201010101" pitchFamily="66" charset="0"/>
                <a:cs typeface="Times New Roman" panose="02020603050405020304" pitchFamily="18" charset="0"/>
              </a:rPr>
              <a:t>Беда многих людей состоит в том, что они заранее настроились на посредственный результат.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0779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08877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Monotype Corsiva" panose="03010101010201010101" pitchFamily="66" charset="0"/>
              </a:rPr>
              <a:t>Девиз сегодняшнего урока: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4400" b="1" dirty="0">
                <a:latin typeface="Monotype Corsiva" panose="03010101010201010101" pitchFamily="66" charset="0"/>
                <a:cs typeface="Times New Roman" panose="02020603050405020304" pitchFamily="18" charset="0"/>
              </a:rPr>
              <a:t>Ты никогда ничего не совершишь, если будешь ждать идеальных условий.</a:t>
            </a:r>
          </a:p>
        </p:txBody>
      </p:sp>
    </p:spTree>
    <p:extLst>
      <p:ext uri="{BB962C8B-B14F-4D97-AF65-F5344CB8AC3E}">
        <p14:creationId xmlns:p14="http://schemas.microsoft.com/office/powerpoint/2010/main" val="276921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8565" y="1411941"/>
            <a:ext cx="110400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Дети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побежали к реке, которая приветливо манила их своей прохладой, и с разбегу бросились в воду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8565" y="2725510"/>
            <a:ext cx="10932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Даже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сквозь стены слышно, как гудит ветер в проводах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8565" y="3546636"/>
            <a:ext cx="107352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Если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начнутся дожди, то палатки придётся переносить выше, на холм.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8565" y="4813892"/>
            <a:ext cx="10618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Я понимал, что лежу в постели, что я болен, что я только что бредил.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37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5118" y="1452282"/>
            <a:ext cx="10972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Это был как раз тот поворот, за которым стоял дом бабушки.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05118" y="2573242"/>
            <a:ext cx="10712716" cy="122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Я с интересом читаю Чехова и удивляюсь, как писатель всё лаконично, просто и с юмором всё изложил.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5118" y="4025183"/>
            <a:ext cx="104080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Я клянусь так жить и так трудиться, чтобы Родине цвести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118" y="5080091"/>
            <a:ext cx="9829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Когда у меня в руках новая книга, я чувствую, что в мою жизнь вошло что-то новое, говорящее, чудесное.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27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№3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644522"/>
            <a:ext cx="1051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Коридор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вёл в гостиную, был заставлен старой мебелью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970085"/>
            <a:ext cx="9466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Временами я совсем забывал, к кому и зачем я еду.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001137"/>
            <a:ext cx="109180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Древесина сосны используется даже в самолетостроении, так как она прочна и легка.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2224" y="5193167"/>
            <a:ext cx="10130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Известен сучок на стволе, на который ставишь ногу, когда хочешь залезть на яблоню. </a:t>
            </a:r>
          </a:p>
        </p:txBody>
      </p:sp>
    </p:spTree>
    <p:extLst>
      <p:ext uri="{BB962C8B-B14F-4D97-AF65-F5344CB8AC3E}">
        <p14:creationId xmlns:p14="http://schemas.microsoft.com/office/powerpoint/2010/main" val="94545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247" y="1561912"/>
            <a:ext cx="11210364" cy="1325563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Monotype Corsiva" panose="03010101010201010101" pitchFamily="66" charset="0"/>
              </a:rPr>
              <a:t>Тема урока: </a:t>
            </a:r>
            <a:br>
              <a:rPr lang="ru-RU" sz="4800" b="1" dirty="0" smtClean="0">
                <a:latin typeface="Monotype Corsiva" panose="03010101010201010101" pitchFamily="66" charset="0"/>
              </a:rPr>
            </a:br>
            <a:r>
              <a:rPr lang="ru-RU" sz="4800" b="1" dirty="0" smtClean="0">
                <a:latin typeface="Monotype Corsiva" panose="03010101010201010101" pitchFamily="66" charset="0"/>
              </a:rPr>
              <a:t/>
            </a:r>
            <a:br>
              <a:rPr lang="ru-RU" sz="4800" b="1" dirty="0" smtClean="0">
                <a:latin typeface="Monotype Corsiva" panose="03010101010201010101" pitchFamily="66" charset="0"/>
              </a:rPr>
            </a:br>
            <a:r>
              <a:rPr lang="ru-RU" sz="4800" b="1" u="sng" dirty="0" smtClean="0">
                <a:latin typeface="Monotype Corsiva" panose="03010101010201010101" pitchFamily="66" charset="0"/>
              </a:rPr>
              <a:t>Сложноподчиненные предложения с </a:t>
            </a:r>
            <a:r>
              <a:rPr lang="ru-RU" sz="4800" b="1" u="sng" dirty="0">
                <a:latin typeface="Monotype Corsiva" panose="03010101010201010101" pitchFamily="66" charset="0"/>
              </a:rPr>
              <a:t>двумя или несколькими придаточными.</a:t>
            </a:r>
          </a:p>
        </p:txBody>
      </p:sp>
    </p:spTree>
    <p:extLst>
      <p:ext uri="{BB962C8B-B14F-4D97-AF65-F5344CB8AC3E}">
        <p14:creationId xmlns:p14="http://schemas.microsoft.com/office/powerpoint/2010/main" val="83914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277</TotalTime>
  <Words>402</Words>
  <Application>Microsoft Office PowerPoint</Application>
  <PresentationFormat>Произвольный</PresentationFormat>
  <Paragraphs>42</Paragraphs>
  <Slides>14</Slides>
  <Notes>0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Лингвистическая лаборатория</vt:lpstr>
      <vt:lpstr>Презентация PowerPoint</vt:lpstr>
      <vt:lpstr>Девиз сегодняшнего урока:</vt:lpstr>
      <vt:lpstr>Девиз сегодняшнего урока:</vt:lpstr>
      <vt:lpstr>Девиз сегодняшнего урока:</vt:lpstr>
      <vt:lpstr>Группа №1</vt:lpstr>
      <vt:lpstr>Группа №2</vt:lpstr>
      <vt:lpstr>Группа №3</vt:lpstr>
      <vt:lpstr>Тема урока:   Сложноподчиненные предложения с двумя или несколькими придаточными.</vt:lpstr>
      <vt:lpstr>Презентация PowerPoint</vt:lpstr>
      <vt:lpstr>Презентация PowerPoint</vt:lpstr>
      <vt:lpstr>Задание 3</vt:lpstr>
      <vt:lpstr>Домашнее задание: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Лингвистическая лаборатория</dc:title>
  <dc:creator>Учетная запись Майкрософт</dc:creator>
  <cp:lastModifiedBy>mr. Z</cp:lastModifiedBy>
  <cp:revision>17</cp:revision>
  <dcterms:created xsi:type="dcterms:W3CDTF">2022-12-07T10:54:01Z</dcterms:created>
  <dcterms:modified xsi:type="dcterms:W3CDTF">2023-04-09T10:39:37Z</dcterms:modified>
</cp:coreProperties>
</file>