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456AC-7F16-40E2-B05D-337A2091C6E7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CFC35C0-90DD-47DA-A572-2189ACCB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717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456AC-7F16-40E2-B05D-337A2091C6E7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CFC35C0-90DD-47DA-A572-2189ACCB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260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456AC-7F16-40E2-B05D-337A2091C6E7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CFC35C0-90DD-47DA-A572-2189ACCB91A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105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456AC-7F16-40E2-B05D-337A2091C6E7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CFC35C0-90DD-47DA-A572-2189ACCB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803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456AC-7F16-40E2-B05D-337A2091C6E7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CFC35C0-90DD-47DA-A572-2189ACCB91A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04752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456AC-7F16-40E2-B05D-337A2091C6E7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CFC35C0-90DD-47DA-A572-2189ACCB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11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456AC-7F16-40E2-B05D-337A2091C6E7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35C0-90DD-47DA-A572-2189ACCB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44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456AC-7F16-40E2-B05D-337A2091C6E7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35C0-90DD-47DA-A572-2189ACCB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560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456AC-7F16-40E2-B05D-337A2091C6E7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35C0-90DD-47DA-A572-2189ACCB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237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456AC-7F16-40E2-B05D-337A2091C6E7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CFC35C0-90DD-47DA-A572-2189ACCB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717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456AC-7F16-40E2-B05D-337A2091C6E7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CFC35C0-90DD-47DA-A572-2189ACCB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48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456AC-7F16-40E2-B05D-337A2091C6E7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CFC35C0-90DD-47DA-A572-2189ACCB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830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456AC-7F16-40E2-B05D-337A2091C6E7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35C0-90DD-47DA-A572-2189ACCB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54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456AC-7F16-40E2-B05D-337A2091C6E7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35C0-90DD-47DA-A572-2189ACCB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213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456AC-7F16-40E2-B05D-337A2091C6E7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35C0-90DD-47DA-A572-2189ACCB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703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456AC-7F16-40E2-B05D-337A2091C6E7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CFC35C0-90DD-47DA-A572-2189ACCB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05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456AC-7F16-40E2-B05D-337A2091C6E7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CFC35C0-90DD-47DA-A572-2189ACCB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529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2695" y="806824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Электронная мастерская</a:t>
            </a:r>
            <a:br>
              <a:rPr lang="ru-RU" dirty="0" smtClean="0"/>
            </a:br>
            <a:r>
              <a:rPr lang="ru-RU" dirty="0" smtClean="0"/>
              <a:t>«Полиграфист»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6278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2319" y="1592299"/>
            <a:ext cx="10644000" cy="4727819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такой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 информационных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объектов, которые способны быть обработаны или переданы с использованием электронных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устройств.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82840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2319" y="1592299"/>
            <a:ext cx="10644000" cy="4727819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Мастерская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омещение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приспособленное для какого-нибудь специального производства. </a:t>
            </a:r>
          </a:p>
        </p:txBody>
      </p:sp>
    </p:spTree>
    <p:extLst>
      <p:ext uri="{BB962C8B-B14F-4D97-AF65-F5344CB8AC3E}">
        <p14:creationId xmlns:p14="http://schemas.microsoft.com/office/powerpoint/2010/main" val="496021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2319" y="1592299"/>
            <a:ext cx="10644000" cy="4727819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Полиграфист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пециалист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печатанию, изготовлению печатной продукции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(открыток, книг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журналов, альбомов и т.п.). </a:t>
            </a:r>
          </a:p>
        </p:txBody>
      </p:sp>
    </p:spTree>
    <p:extLst>
      <p:ext uri="{BB962C8B-B14F-4D97-AF65-F5344CB8AC3E}">
        <p14:creationId xmlns:p14="http://schemas.microsoft.com/office/powerpoint/2010/main" val="3850348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5424" y="1753663"/>
            <a:ext cx="10676966" cy="3920996"/>
          </a:xfrm>
        </p:spPr>
        <p:txBody>
          <a:bodyPr>
            <a:no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Открытка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или 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почтовая открытка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это кусок плотной 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бумаги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или тонкого 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картона,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обычно прямоугольной формы, предназначенный для письма и отправки по почте без конверта. </a:t>
            </a:r>
          </a:p>
        </p:txBody>
      </p:sp>
    </p:spTree>
    <p:extLst>
      <p:ext uri="{BB962C8B-B14F-4D97-AF65-F5344CB8AC3E}">
        <p14:creationId xmlns:p14="http://schemas.microsoft.com/office/powerpoint/2010/main" val="2159583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1645" y="547910"/>
            <a:ext cx="4661315" cy="80127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открытки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1040" y="1798320"/>
            <a:ext cx="10285412" cy="3777622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почтовая открытка была выпущена 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1869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года в Австро-Венгрии. Называлась она «корреспондентская карточка» и представляла собой прямоугольную карточку, на одной стороне которой следовало указать адрес получателя, а на другой – непосредственно текст. Второе название – «открытое письмо», потому что отправлялось без конверта, соответственно, текст мог прочитать любой человек, державший в руках открытку. </a:t>
            </a:r>
          </a:p>
        </p:txBody>
      </p:sp>
    </p:spTree>
    <p:extLst>
      <p:ext uri="{BB962C8B-B14F-4D97-AF65-F5344CB8AC3E}">
        <p14:creationId xmlns:p14="http://schemas.microsoft.com/office/powerpoint/2010/main" val="3534768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43445" y="486950"/>
            <a:ext cx="6672995" cy="777970"/>
          </a:xfrm>
        </p:spPr>
        <p:txBody>
          <a:bodyPr>
            <a:no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открыток в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5760" y="1264920"/>
            <a:ext cx="11108372" cy="5303520"/>
          </a:xfrm>
        </p:spPr>
        <p:txBody>
          <a:bodyPr>
            <a:noAutofit/>
          </a:bodyPr>
          <a:lstStyle/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Официальные почтовые карточки для открытых писем появились в России в 1870-х годах. Первоначально они представляли собой простой серый бланк с местом для адреса получателя с одной стороны, для текста и марки – с другой. Такие карточки были ближе к телеграммам, нежели к открыткам в современном понимании. Иллюстрированные открытки появились только в 1895 году, причем на протяжении нескольких лет сообщение приходилось писать именно на иллюстрированной стороне – оборотная предназначалась только для адреса. Когда в 1904 году разрешили писать сообщение на стороне с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адресом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популярность открыток в России начала стремительно расти. Нужно отметить, что в те времена открытки стоили достаточно дорого и отправлять их могли только богатые люди. </a:t>
            </a:r>
          </a:p>
        </p:txBody>
      </p:sp>
    </p:spTree>
    <p:extLst>
      <p:ext uri="{BB962C8B-B14F-4D97-AF65-F5344CB8AC3E}">
        <p14:creationId xmlns:p14="http://schemas.microsoft.com/office/powerpoint/2010/main" val="3849233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4706" y="2913530"/>
            <a:ext cx="10334718" cy="377762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4400" b="1" dirty="0" smtClean="0">
                <a:latin typeface="Monotype Corsiva" panose="03010101010201010101" pitchFamily="66" charset="0"/>
              </a:rPr>
              <a:t>Спасибо за внимание!</a:t>
            </a:r>
          </a:p>
          <a:p>
            <a:pPr marL="0" indent="0" algn="ctr">
              <a:buNone/>
            </a:pPr>
            <a:endParaRPr lang="ru-RU" sz="4400" b="1" dirty="0" smtClean="0"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endParaRPr lang="ru-RU" sz="4400" b="1" dirty="0"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endParaRPr lang="ru-RU" sz="4400" b="1" dirty="0" smtClean="0"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endParaRPr lang="ru-RU" sz="4400" b="1" dirty="0" smtClean="0">
              <a:latin typeface="Monotype Corsiva" panose="03010101010201010101" pitchFamily="66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Monotype Corsiva" panose="03010101010201010101" pitchFamily="66" charset="0"/>
              </a:rPr>
              <a:t>Время для выполнения электронных открыток 30 мин</a:t>
            </a:r>
            <a:endParaRPr lang="ru-RU" sz="32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09968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196</TotalTime>
  <Words>68</Words>
  <Application>Microsoft Office PowerPoint</Application>
  <PresentationFormat>Широкоэкранный</PresentationFormat>
  <Paragraphs>15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Monotype Corsiva</vt:lpstr>
      <vt:lpstr>Times New Roman</vt:lpstr>
      <vt:lpstr>Wingdings 3</vt:lpstr>
      <vt:lpstr>Легкий дым</vt:lpstr>
      <vt:lpstr>Электронная мастерская «Полиграфист»</vt:lpstr>
      <vt:lpstr>Электронный – такой вид информационных объектов, которые способны быть обработаны или переданы с использованием электронных устройств. </vt:lpstr>
      <vt:lpstr>Мастерская – помещение, приспособленное для какого-нибудь специального производства. </vt:lpstr>
      <vt:lpstr>Полиграфист – специалист по печатанию, изготовлению печатной продукции (открыток, книг, журналов, альбомов и т.п.). </vt:lpstr>
      <vt:lpstr>Открытка или почтовая открытка - это кусок плотной бумаги или тонкого картона, обычно прямоугольной формы, предназначенный для письма и отправки по почте без конверта. </vt:lpstr>
      <vt:lpstr>История открытки</vt:lpstr>
      <vt:lpstr>История открыток в России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Электронная мастерская «Полиграфист»</dc:title>
  <dc:creator>Учетная запись Майкрософт</dc:creator>
  <cp:lastModifiedBy>Учетная запись Майкрософт</cp:lastModifiedBy>
  <cp:revision>10</cp:revision>
  <dcterms:created xsi:type="dcterms:W3CDTF">2023-02-13T00:39:01Z</dcterms:created>
  <dcterms:modified xsi:type="dcterms:W3CDTF">2023-02-17T05:30:26Z</dcterms:modified>
</cp:coreProperties>
</file>