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58" r:id="rId4"/>
    <p:sldId id="267" r:id="rId5"/>
    <p:sldId id="283" r:id="rId6"/>
    <p:sldId id="273" r:id="rId7"/>
    <p:sldId id="281" r:id="rId8"/>
    <p:sldId id="276" r:id="rId9"/>
    <p:sldId id="318" r:id="rId10"/>
    <p:sldId id="275" r:id="rId11"/>
    <p:sldId id="285" r:id="rId12"/>
    <p:sldId id="274" r:id="rId13"/>
    <p:sldId id="286" r:id="rId14"/>
    <p:sldId id="288" r:id="rId15"/>
    <p:sldId id="287" r:id="rId16"/>
    <p:sldId id="315" r:id="rId17"/>
    <p:sldId id="289" r:id="rId18"/>
    <p:sldId id="290" r:id="rId19"/>
    <p:sldId id="316" r:id="rId20"/>
    <p:sldId id="259" r:id="rId21"/>
    <p:sldId id="277" r:id="rId22"/>
    <p:sldId id="297" r:id="rId23"/>
    <p:sldId id="280" r:id="rId24"/>
    <p:sldId id="298" r:id="rId25"/>
    <p:sldId id="284" r:id="rId26"/>
    <p:sldId id="299" r:id="rId27"/>
    <p:sldId id="295" r:id="rId28"/>
    <p:sldId id="300" r:id="rId29"/>
    <p:sldId id="301" r:id="rId30"/>
    <p:sldId id="279" r:id="rId31"/>
    <p:sldId id="313" r:id="rId32"/>
    <p:sldId id="314" r:id="rId33"/>
    <p:sldId id="317" r:id="rId34"/>
    <p:sldId id="268" r:id="rId35"/>
    <p:sldId id="31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1052736"/>
            <a:ext cx="792088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600" b="1" i="0" u="none" strike="noStrike" kern="1200" normalizeH="0" baseline="0" noProof="0" dirty="0">
              <a:ln w="1905"/>
              <a:gradFill>
                <a:gsLst>
                  <a:gs pos="0">
                    <a:srgbClr val="A20000"/>
                  </a:gs>
                  <a:gs pos="78000">
                    <a:srgbClr val="BC00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i="1" dirty="0" smtClean="0">
                <a:solidFill>
                  <a:srgbClr val="7030A0"/>
                </a:solidFill>
              </a:rPr>
              <a:t>Путешествие </a:t>
            </a:r>
          </a:p>
          <a:p>
            <a:pPr marL="0" indent="0" algn="ctr">
              <a:buNone/>
            </a:pPr>
            <a:r>
              <a:rPr lang="ru-RU" sz="5400" i="1" dirty="0" smtClean="0">
                <a:solidFill>
                  <a:srgbClr val="7030A0"/>
                </a:solidFill>
              </a:rPr>
              <a:t>с Маленьким принцем</a:t>
            </a:r>
            <a:endParaRPr lang="ru-RU" sz="5400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994122"/>
          </a:xfrm>
        </p:spPr>
        <p:txBody>
          <a:bodyPr>
            <a:no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Первая планета</a:t>
            </a:r>
            <a:br>
              <a:rPr lang="ru-RU" sz="3600" b="1" u="sng" dirty="0" smtClean="0">
                <a:solidFill>
                  <a:srgbClr val="C00000"/>
                </a:solidFill>
              </a:rPr>
            </a:br>
            <a:r>
              <a:rPr lang="ru-RU" sz="3600" b="1" u="sng" dirty="0" smtClean="0">
                <a:solidFill>
                  <a:srgbClr val="C00000"/>
                </a:solidFill>
              </a:rPr>
              <a:t>король</a:t>
            </a:r>
            <a:endParaRPr lang="ru-RU" sz="3600" b="1" u="sng" dirty="0">
              <a:solidFill>
                <a:srgbClr val="C00000"/>
              </a:solidFill>
            </a:endParaRPr>
          </a:p>
        </p:txBody>
      </p:sp>
      <p:pic>
        <p:nvPicPr>
          <p:cNvPr id="8" name="Picture 2" descr="«Маленький принц и шесть планет» от Виктора Мори (1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57" y="1268760"/>
            <a:ext cx="389791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292472" y="1412776"/>
            <a:ext cx="4600008" cy="471338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i="1" dirty="0" smtClean="0"/>
              <a:t>«короли смотрят на мир очень упрощённо: для них все люди – подданные»</a:t>
            </a:r>
          </a:p>
          <a:p>
            <a:pPr marL="0" indent="0" algn="ctr">
              <a:buNone/>
            </a:pPr>
            <a:r>
              <a:rPr lang="ru-RU" b="1" dirty="0" smtClean="0"/>
              <a:t>Он был очень </a:t>
            </a:r>
            <a:r>
              <a:rPr lang="ru-RU" b="1" dirty="0" smtClean="0">
                <a:solidFill>
                  <a:srgbClr val="C00000"/>
                </a:solidFill>
              </a:rPr>
              <a:t>добр</a:t>
            </a:r>
            <a:r>
              <a:rPr lang="ru-RU" b="1" dirty="0" smtClean="0"/>
              <a:t>, а потому отдавал  только </a:t>
            </a:r>
            <a:r>
              <a:rPr lang="ru-RU" b="1" dirty="0" smtClean="0">
                <a:solidFill>
                  <a:srgbClr val="C00000"/>
                </a:solidFill>
              </a:rPr>
              <a:t>разумные приказы</a:t>
            </a:r>
          </a:p>
          <a:p>
            <a:pPr marL="0" indent="0" algn="ctr">
              <a:buNone/>
            </a:pPr>
            <a:r>
              <a:rPr lang="ru-RU" dirty="0" smtClean="0"/>
              <a:t>«</a:t>
            </a:r>
            <a:r>
              <a:rPr lang="ru-RU" b="1" i="1" dirty="0" smtClean="0"/>
              <a:t>Власть должна быть разумной»</a:t>
            </a:r>
          </a:p>
          <a:p>
            <a:pPr marL="0" indent="0" algn="ctr">
              <a:buNone/>
            </a:pPr>
            <a:r>
              <a:rPr lang="ru-RU" b="1" i="1" dirty="0" smtClean="0"/>
              <a:t>«Себя судить куда </a:t>
            </a:r>
            <a:r>
              <a:rPr lang="ru-RU" b="1" i="1" dirty="0" err="1" smtClean="0"/>
              <a:t>труднее,чем</a:t>
            </a:r>
            <a:r>
              <a:rPr lang="ru-RU" b="1" i="1" dirty="0" smtClean="0"/>
              <a:t> других. Если ты сумеешь правильно судить себя, значит, ты поистине мудр»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405753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Вторая планета.</a:t>
            </a:r>
            <a:br>
              <a:rPr lang="ru-RU" sz="3600" b="1" u="sng" dirty="0" smtClean="0">
                <a:solidFill>
                  <a:srgbClr val="C00000"/>
                </a:solidFill>
              </a:rPr>
            </a:br>
            <a:r>
              <a:rPr lang="ru-RU" sz="3600" b="1" u="sng" dirty="0" smtClean="0">
                <a:solidFill>
                  <a:srgbClr val="C00000"/>
                </a:solidFill>
              </a:rPr>
              <a:t>Честолюбец</a:t>
            </a:r>
            <a:endParaRPr lang="ru-RU" sz="3600" b="1" u="sng" dirty="0">
              <a:solidFill>
                <a:srgbClr val="C00000"/>
              </a:solidFill>
            </a:endParaRPr>
          </a:p>
        </p:txBody>
      </p:sp>
      <p:pic>
        <p:nvPicPr>
          <p:cNvPr id="5" name="Picture 4" descr="«Маленький принц и шесть планет» от Виктора Мори (2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00200"/>
            <a:ext cx="4040952" cy="503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73031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 smtClean="0"/>
              <a:t>Тщеславные люди глухи ко всему, кроме похвал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142437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</a:rPr>
              <a:t>Третья планета.</a:t>
            </a:r>
            <a:br>
              <a:rPr lang="ru-RU" b="1" u="sng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Пьяница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8" name="Picture 2" descr="«Маленький принц и шесть планет» от Виктора Мори (3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73511"/>
            <a:ext cx="3835272" cy="477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3600" b="1" i="1" dirty="0" smtClean="0"/>
              <a:t>«Хочу забыть, что мне совестно»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306446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C00000"/>
                </a:solidFill>
              </a:rPr>
              <a:t>Четвёртая планета.</a:t>
            </a:r>
            <a:br>
              <a:rPr lang="ru-RU" b="1" u="sng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Деловой человек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5" name="Picture 4" descr="«Маленький принц и шесть планет» от Виктора Мори (4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1" y="1340768"/>
            <a:ext cx="3840131" cy="47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92472" y="1340768"/>
            <a:ext cx="4600008" cy="478539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Господин с багровым лицом</a:t>
            </a:r>
          </a:p>
          <a:p>
            <a:pPr marL="0" indent="0" algn="ctr">
              <a:buNone/>
            </a:pPr>
            <a:r>
              <a:rPr lang="ru-RU" b="1" i="1" dirty="0" smtClean="0"/>
              <a:t>«он за всю свою жизнь ни разу не понюхал  цветка. Ни разу не поглядел на звезду. Он никогда никого не любил»</a:t>
            </a:r>
            <a:endParaRPr lang="ru-RU" b="1" i="1" dirty="0"/>
          </a:p>
        </p:txBody>
      </p:sp>
      <p:sp>
        <p:nvSpPr>
          <p:cNvPr id="6" name="Овал 5"/>
          <p:cNvSpPr/>
          <p:nvPr/>
        </p:nvSpPr>
        <p:spPr>
          <a:xfrm>
            <a:off x="251520" y="5445224"/>
            <a:ext cx="4248472" cy="108012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А на самом деле он не человек. Он гриб.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9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>Пятая планета.</a:t>
            </a:r>
            <a:br>
              <a:rPr lang="ru-RU" b="1" u="sng" dirty="0" smtClean="0">
                <a:solidFill>
                  <a:srgbClr val="FF0000"/>
                </a:solidFill>
              </a:rPr>
            </a:br>
            <a:r>
              <a:rPr lang="ru-RU" b="1" u="sng" dirty="0" smtClean="0">
                <a:solidFill>
                  <a:srgbClr val="FF0000"/>
                </a:solidFill>
              </a:rPr>
              <a:t>Фонарщик</a:t>
            </a: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5" name="Picture 2" descr="«Маленький принц и шесть планет» от Виктора Мори (5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31" y="1600200"/>
            <a:ext cx="3786305" cy="471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4000" b="1" i="1" dirty="0" smtClean="0"/>
              <a:t>в его работе всё-таки есть смысл,</a:t>
            </a:r>
          </a:p>
          <a:p>
            <a:pPr marL="0" indent="0" algn="ctr">
              <a:buNone/>
            </a:pPr>
            <a:r>
              <a:rPr lang="ru-RU" sz="4000" b="1" i="1" dirty="0"/>
              <a:t>б</a:t>
            </a:r>
            <a:r>
              <a:rPr lang="ru-RU" sz="4000" b="1" i="1" dirty="0" smtClean="0"/>
              <a:t>ыл верен своему слову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398081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Autofit/>
          </a:bodyPr>
          <a:lstStyle/>
          <a:p>
            <a:r>
              <a:rPr lang="ru-RU" sz="3600" b="1" u="sng" dirty="0" smtClean="0">
                <a:solidFill>
                  <a:srgbClr val="FF0000"/>
                </a:solidFill>
              </a:rPr>
              <a:t>Шестая планета.</a:t>
            </a:r>
            <a:br>
              <a:rPr lang="ru-RU" sz="3600" b="1" u="sng" dirty="0" smtClean="0">
                <a:solidFill>
                  <a:srgbClr val="FF0000"/>
                </a:solidFill>
              </a:rPr>
            </a:br>
            <a:r>
              <a:rPr lang="ru-RU" sz="3600" b="1" u="sng" dirty="0" smtClean="0">
                <a:solidFill>
                  <a:srgbClr val="FF0000"/>
                </a:solidFill>
              </a:rPr>
              <a:t>Географ, но не путешественник</a:t>
            </a:r>
            <a:br>
              <a:rPr lang="ru-RU" sz="3600" b="1" u="sng" dirty="0" smtClean="0">
                <a:solidFill>
                  <a:srgbClr val="FF0000"/>
                </a:solidFill>
              </a:rPr>
            </a:br>
            <a:endParaRPr lang="ru-RU" sz="36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4" descr="«Маленький принц и шесть планет» от Виктора Мори (6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07844"/>
            <a:ext cx="3875499" cy="482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в</a:t>
            </a:r>
            <a:r>
              <a:rPr lang="ru-RU" b="1" dirty="0" smtClean="0"/>
              <a:t> десять раз больше пятой</a:t>
            </a:r>
          </a:p>
          <a:p>
            <a:pPr marL="0" indent="0" algn="ctr">
              <a:buNone/>
            </a:pPr>
            <a:r>
              <a:rPr lang="ru-RU" sz="3200" b="1" i="1" dirty="0" smtClean="0"/>
              <a:t>«географ  - слишком важное лицо, ему некогда разгуливать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85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15200" cy="1371600"/>
          </a:xfrm>
        </p:spPr>
        <p:txBody>
          <a:bodyPr>
            <a:noAutofit/>
          </a:bodyPr>
          <a:lstStyle/>
          <a:p>
            <a:r>
              <a:rPr lang="ru-RU" sz="3600" b="1" u="sng" dirty="0" smtClean="0">
                <a:solidFill>
                  <a:srgbClr val="FF0000"/>
                </a:solidFill>
              </a:rPr>
              <a:t>Седьмая планета.</a:t>
            </a:r>
            <a:br>
              <a:rPr lang="ru-RU" sz="3600" b="1" u="sng" dirty="0" smtClean="0">
                <a:solidFill>
                  <a:srgbClr val="FF0000"/>
                </a:solidFill>
              </a:rPr>
            </a:br>
            <a:r>
              <a:rPr lang="ru-RU" sz="3600" b="1" u="sng" dirty="0" smtClean="0">
                <a:solidFill>
                  <a:srgbClr val="FF0000"/>
                </a:solidFill>
              </a:rPr>
              <a:t>Земля</a:t>
            </a:r>
            <a:endParaRPr lang="ru-RU" sz="3600" b="1" u="sng" dirty="0">
              <a:solidFill>
                <a:srgbClr val="FF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87432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dirty="0" smtClean="0"/>
              <a:t>- у неё плохая репутация</a:t>
            </a:r>
            <a:endParaRPr lang="ru-RU" sz="4400" b="1" i="1" dirty="0"/>
          </a:p>
        </p:txBody>
      </p:sp>
      <p:pic>
        <p:nvPicPr>
          <p:cNvPr id="6" name="Picture 2" descr="https://img-fotki.yandex.ru/get/9759/125705038.13e/0_1074f1_b0205d0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03" y="1700808"/>
            <a:ext cx="393562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12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«Маленький принц и шесть планет» от Виктора Мори (7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0363" y="1786316"/>
            <a:ext cx="3292475" cy="410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600200"/>
            <a:ext cx="446449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dirty="0" smtClean="0">
                <a:solidFill>
                  <a:srgbClr val="FF0000"/>
                </a:solidFill>
              </a:rPr>
              <a:t>«Постарайся быть счастливым»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39752" y="1124744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Виктор Мори (</a:t>
            </a:r>
            <a:r>
              <a:rPr lang="ru-RU" b="1" dirty="0" err="1"/>
              <a:t>Victor</a:t>
            </a:r>
            <a:r>
              <a:rPr lang="ru-RU" b="1" dirty="0"/>
              <a:t> </a:t>
            </a:r>
            <a:r>
              <a:rPr lang="ru-RU" b="1" dirty="0" err="1"/>
              <a:t>Maury</a:t>
            </a:r>
            <a:r>
              <a:rPr lang="ru-RU" b="1" dirty="0"/>
              <a:t>)</a:t>
            </a:r>
            <a:r>
              <a:rPr lang="ru-RU" dirty="0"/>
              <a:t> — </a:t>
            </a:r>
            <a:r>
              <a:rPr lang="ru-RU" dirty="0" err="1"/>
              <a:t>фэнтези</a:t>
            </a:r>
            <a:r>
              <a:rPr lang="ru-RU" dirty="0"/>
              <a:t>-иллюстратор из </a:t>
            </a:r>
            <a:r>
              <a:rPr lang="ru-RU" b="1" dirty="0" err="1"/>
              <a:t>Остина</a:t>
            </a:r>
            <a:r>
              <a:rPr lang="ru-RU" dirty="0"/>
              <a:t> (штат </a:t>
            </a:r>
            <a:r>
              <a:rPr lang="ru-RU" b="1" dirty="0"/>
              <a:t>Техас, США</a:t>
            </a:r>
            <a:r>
              <a:rPr lang="ru-RU" dirty="0"/>
              <a:t>).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серия рисунков </a:t>
            </a:r>
            <a:r>
              <a:rPr lang="ru-RU" dirty="0"/>
              <a:t>под общим </a:t>
            </a:r>
            <a:r>
              <a:rPr lang="ru-RU" dirty="0" smtClean="0"/>
              <a:t>названием</a:t>
            </a:r>
          </a:p>
          <a:p>
            <a:pPr marL="0" indent="0" algn="ctr">
              <a:buNone/>
            </a:pPr>
            <a:r>
              <a:rPr lang="ru-RU" dirty="0"/>
              <a:t> </a:t>
            </a:r>
            <a:r>
              <a:rPr lang="ru-RU" b="1" dirty="0"/>
              <a:t>«Маленький принц и шесть планет»</a:t>
            </a:r>
            <a:r>
              <a:rPr lang="ru-RU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36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>О чём?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2735" y="1124744"/>
            <a:ext cx="4943321" cy="50014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600" b="1" i="1" dirty="0" smtClean="0"/>
              <a:t>-В пустыне всё-таки одиноко…</a:t>
            </a:r>
          </a:p>
          <a:p>
            <a:pPr marL="0" indent="0">
              <a:buNone/>
            </a:pPr>
            <a:r>
              <a:rPr lang="ru-RU" sz="4600" b="1" i="1" dirty="0" smtClean="0"/>
              <a:t>-Среди людей тоже одиноко, -заметила змея</a:t>
            </a:r>
            <a:r>
              <a:rPr lang="ru-RU" b="1" i="1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4100" b="1" i="1" dirty="0" smtClean="0"/>
              <a:t>Все дороги ведут к людям</a:t>
            </a:r>
          </a:p>
          <a:p>
            <a:pPr marL="0" indent="0">
              <a:buNone/>
            </a:pPr>
            <a:r>
              <a:rPr lang="ru-RU" sz="4100" b="1" i="1" dirty="0" smtClean="0"/>
              <a:t>-А как это – приручить?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124744"/>
            <a:ext cx="4114800" cy="500141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4100" b="1" dirty="0">
                <a:solidFill>
                  <a:srgbClr val="FF0000"/>
                </a:solidFill>
              </a:rPr>
              <a:t>о</a:t>
            </a:r>
            <a:r>
              <a:rPr lang="ru-RU" sz="4100" b="1" dirty="0" smtClean="0">
                <a:solidFill>
                  <a:srgbClr val="FF0000"/>
                </a:solidFill>
              </a:rPr>
              <a:t>б одиночестве</a:t>
            </a:r>
          </a:p>
          <a:p>
            <a:pPr marL="0" indent="0" algn="ctr">
              <a:buNone/>
            </a:pPr>
            <a:endParaRPr lang="ru-RU" sz="4100" b="1" dirty="0"/>
          </a:p>
          <a:p>
            <a:pPr marL="0" indent="0" algn="ctr">
              <a:buNone/>
            </a:pPr>
            <a:endParaRPr lang="ru-RU" sz="4100" b="1" dirty="0" smtClean="0"/>
          </a:p>
          <a:p>
            <a:pPr marL="0" indent="0" algn="ctr">
              <a:buNone/>
            </a:pPr>
            <a:endParaRPr lang="ru-RU" sz="4100" b="1" dirty="0"/>
          </a:p>
          <a:p>
            <a:pPr marL="0" indent="0" algn="ctr">
              <a:buNone/>
            </a:pPr>
            <a:endParaRPr lang="ru-RU" sz="41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41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4100" b="1" dirty="0" smtClean="0">
                <a:solidFill>
                  <a:srgbClr val="FF0000"/>
                </a:solidFill>
              </a:rPr>
              <a:t>о дружбе, о верности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22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есочная анимация Маленький принц.Sand anim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510" y="548680"/>
            <a:ext cx="8369976" cy="5577483"/>
          </a:xfrm>
        </p:spPr>
      </p:pic>
    </p:spTree>
    <p:extLst>
      <p:ext uri="{BB962C8B-B14F-4D97-AF65-F5344CB8AC3E}">
        <p14:creationId xmlns:p14="http://schemas.microsoft.com/office/powerpoint/2010/main" val="412335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C00000"/>
                </a:solidFill>
              </a:rPr>
              <a:t>ВИКТОРИНА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1028" name="Picture 4" descr="https://img-fotki.yandex.ru/get/9316/125705038.13e/0_1074f2_f07f2205_or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1197"/>
            <a:ext cx="5951341" cy="428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27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1.Что очень любят взрослые? </a:t>
            </a:r>
          </a:p>
          <a:p>
            <a:pPr marL="0" indent="0" algn="ctr">
              <a:buNone/>
            </a:pPr>
            <a:r>
              <a:rPr lang="ru-RU" b="1" i="1" dirty="0" smtClean="0"/>
              <a:t>2. «Однажды я за один  день видел заход солнца сорок три раза!» </a:t>
            </a:r>
            <a:r>
              <a:rPr lang="ru-RU" b="1" u="sng" dirty="0" smtClean="0"/>
              <a:t>Как это возможно?</a:t>
            </a:r>
            <a:endParaRPr lang="ru-RU" b="1" u="sng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 smtClean="0"/>
              <a:t>1.Цифры</a:t>
            </a:r>
          </a:p>
          <a:p>
            <a:pPr marL="0" indent="0">
              <a:buNone/>
            </a:pPr>
            <a:endParaRPr lang="ru-RU" sz="2000" b="1" i="1" dirty="0"/>
          </a:p>
          <a:p>
            <a:pPr marL="0" indent="0">
              <a:buNone/>
            </a:pPr>
            <a:r>
              <a:rPr lang="ru-RU" sz="2000" b="1" dirty="0" smtClean="0"/>
              <a:t>2.Планета, на которой жил Принц была маленькой </a:t>
            </a:r>
          </a:p>
          <a:p>
            <a:pPr marL="0" indent="0" algn="ctr">
              <a:buNone/>
            </a:pPr>
            <a:r>
              <a:rPr lang="ru-RU" sz="2000" b="1" i="1" dirty="0" smtClean="0"/>
              <a:t>(«А на твоей </a:t>
            </a:r>
            <a:r>
              <a:rPr lang="ru-RU" sz="2000" b="1" i="1" dirty="0" err="1" smtClean="0"/>
              <a:t>планетке</a:t>
            </a:r>
            <a:r>
              <a:rPr lang="ru-RU" sz="2000" b="1" i="1" dirty="0" smtClean="0"/>
              <a:t> тебе довольно было передвинуть стул на несколько шагов. И ты опять и опять смотрел на закатное небо…»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160382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https://img-fotki.yandex.ru/get/9802/125705038.13e/0_1074f7_178087a4_or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4704"/>
            <a:ext cx="76200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14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576" y="1574800"/>
            <a:ext cx="3816424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3. Зачем нужны цветам шипы?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4. С какой целью решил Принц посещать планеты?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404664"/>
            <a:ext cx="40386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3. </a:t>
            </a:r>
            <a:r>
              <a:rPr lang="ru-RU" b="1" i="1" dirty="0" smtClean="0"/>
              <a:t>«Цветы слабые. И простодушные. И они стараются придать себе храбрости. Они думают: если у них  шипы, их все боятся…»</a:t>
            </a:r>
          </a:p>
          <a:p>
            <a:pPr marL="0" indent="0" algn="ctr">
              <a:buNone/>
            </a:pPr>
            <a:r>
              <a:rPr lang="ru-RU" b="1" i="1" dirty="0" smtClean="0"/>
              <a:t>4. «надо же найти себе занятие да и поучиться чему-нибудь»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95129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https://img-fotki.yandex.ru/get/9650/125705038.13e/0_1074f0_6d8a34be_or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7448"/>
            <a:ext cx="6768752" cy="634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4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07342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5.Чем была покрыта планета  короля?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6.Маленький принц </a:t>
            </a:r>
            <a:r>
              <a:rPr lang="ru-RU" b="1" dirty="0" err="1" smtClean="0"/>
              <a:t>хотел,чтобы</a:t>
            </a:r>
            <a:r>
              <a:rPr lang="ru-RU" b="1" dirty="0" smtClean="0"/>
              <a:t> у него было такое же могущество как у короля. Зачем?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548680"/>
            <a:ext cx="4038600" cy="557748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/>
              <a:t>5.Великолепной горностаевой мантией</a:t>
            </a:r>
          </a:p>
          <a:p>
            <a:pPr marL="0" indent="0" algn="ctr">
              <a:buNone/>
            </a:pPr>
            <a:endParaRPr lang="ru-RU" b="1" i="1" dirty="0" smtClean="0"/>
          </a:p>
          <a:p>
            <a:pPr marL="0" indent="0" algn="ctr">
              <a:buNone/>
            </a:pPr>
            <a:r>
              <a:rPr lang="ru-RU" b="1" i="1" dirty="0" smtClean="0"/>
              <a:t>6.Он бы любовался закатом не сорок четыре раза в день, а семьдесят два, а то  и сто, и двести раз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79586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https://img-fotki.yandex.ru/get/9813/125705038.13f/0_10750c_6d71c181_or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20688"/>
            <a:ext cx="4320480" cy="544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46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7.Почему рисунок с баобабами оказался таким внушительным?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8.Однажды Маленький принц заплакал. Отчего?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i="1" dirty="0" smtClean="0"/>
              <a:t>7. «когда я рисовал  баобабы, меня вдохновило сознание, что это страшно важно и неотложно»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38629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https://img-fotki.yandex.ru/get/9826/125705038.13e/0_1074f9_502556b5_or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934" y="620688"/>
            <a:ext cx="4937645" cy="55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07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9.Чего боялась роза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b="1" dirty="0" smtClean="0"/>
              <a:t>( сквозняков)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b="1" dirty="0" smtClean="0"/>
              <a:t>10.Как использовал Маленький принц вулканы?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b="1" dirty="0" smtClean="0"/>
              <a:t>(разогревал завтрак)</a:t>
            </a:r>
            <a:endParaRPr lang="ru-RU" b="1" dirty="0"/>
          </a:p>
        </p:txBody>
      </p:sp>
      <p:pic>
        <p:nvPicPr>
          <p:cNvPr id="11" name="Picture 2" descr="https://img-fotki.yandex.ru/get/9805/125705038.13e/0_1074f3_ab7ef02a_ori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36" y="1124744"/>
            <a:ext cx="4172764" cy="533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7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https://cv2.litres.ru/pub/c/cover/194466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8928"/>
            <a:ext cx="3866673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572000" y="908720"/>
            <a:ext cx="4114800" cy="521744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 </a:t>
            </a:r>
            <a:r>
              <a:rPr lang="ru-RU" b="1" i="1" dirty="0" smtClean="0"/>
              <a:t>Французский писатель </a:t>
            </a:r>
            <a:r>
              <a:rPr lang="ru-RU" b="1" i="1" dirty="0"/>
              <a:t>и поэт</a:t>
            </a:r>
            <a:r>
              <a:rPr lang="ru-RU" b="1" i="1" dirty="0" smtClean="0"/>
              <a:t>, профессиональный лётчик, </a:t>
            </a:r>
            <a:r>
              <a:rPr lang="ru-RU" b="1" i="1" dirty="0"/>
              <a:t>проживший короткую, но достойную жизнь</a:t>
            </a:r>
            <a:r>
              <a:rPr lang="ru-RU" b="1" i="1" dirty="0" smtClean="0"/>
              <a:t>.</a:t>
            </a:r>
          </a:p>
          <a:p>
            <a:pPr marL="0" indent="0" algn="ctr">
              <a:buNone/>
            </a:pPr>
            <a:r>
              <a:rPr lang="ru-RU" b="1" i="1" dirty="0"/>
              <a:t> </a:t>
            </a:r>
            <a:endParaRPr lang="ru-RU" b="1" i="1" dirty="0" smtClean="0"/>
          </a:p>
          <a:p>
            <a:pPr marL="0" indent="0" algn="ctr">
              <a:buNone/>
            </a:pPr>
            <a:r>
              <a:rPr lang="ru-RU" b="1" i="1" dirty="0"/>
              <a:t>29 июня 1900, Лион, Франция — </a:t>
            </a:r>
            <a:endParaRPr lang="ru-RU" b="1" i="1" dirty="0" smtClean="0"/>
          </a:p>
          <a:p>
            <a:pPr marL="0" indent="0" algn="ctr">
              <a:buNone/>
            </a:pPr>
            <a:r>
              <a:rPr lang="ru-RU" b="1" i="1" dirty="0" smtClean="0"/>
              <a:t>31 </a:t>
            </a:r>
            <a:r>
              <a:rPr lang="ru-RU" b="1" i="1" dirty="0"/>
              <a:t>июля 1944</a:t>
            </a:r>
          </a:p>
        </p:txBody>
      </p:sp>
    </p:spTree>
    <p:extLst>
      <p:ext uri="{BB962C8B-B14F-4D97-AF65-F5344CB8AC3E}">
        <p14:creationId xmlns:p14="http://schemas.microsoft.com/office/powerpoint/2010/main" val="407836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92696"/>
            <a:ext cx="4038600" cy="543346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i="1" dirty="0"/>
              <a:t>"Я воспитываю лисенка-</a:t>
            </a:r>
            <a:r>
              <a:rPr lang="ru-RU" b="1" i="1" dirty="0" err="1"/>
              <a:t>фенека</a:t>
            </a:r>
            <a:r>
              <a:rPr lang="ru-RU" b="1" i="1" dirty="0"/>
              <a:t>, — зовется также лисой-одиночкой. Он меньше кошки и у него огромные уши. Он очарователен. К сожалению, он дик, как хищный зверь, и рычит, как лев", - писал Экзюпери в письме своей сестре...</a:t>
            </a:r>
          </a:p>
        </p:txBody>
      </p:sp>
      <p:pic>
        <p:nvPicPr>
          <p:cNvPr id="17410" name="Picture 2" descr="https://img-fotki.yandex.ru/get/9557/125705038.13e/0_107507_82d940a6_ori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111"/>
            <a:ext cx="4038600" cy="226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imgprx.livejournal.net/108a17bc72096848410a4f92273518acfed84d31/1Mcn0IltTVlwK2PXwN4NPT-B_PT6gTEW7Lfs5UiwB07s6olaFYqJ9UHPy93fF9Edp1ZtZRjAevUEwTbgyLeQUbqjZVwqE32L8IppVYkuygaZVPFNxq6Z3GMGlg82IZ_Bc4mUkhob5PhkjaGlSrStd9qgdQmFSwNvbl7KF1z4auGcmR5mmoaWnVrywhwAwGw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80" y="308850"/>
            <a:ext cx="8373420" cy="564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61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11.За какой временной промежуток делает оборот планета фонарщика?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11.За одну минуту</a:t>
            </a:r>
            <a:endParaRPr lang="ru-RU" b="1" dirty="0"/>
          </a:p>
        </p:txBody>
      </p:sp>
      <p:pic>
        <p:nvPicPr>
          <p:cNvPr id="5" name="Picture 4" descr="https://img-fotki.yandex.ru/get/9743/125705038.13e/0_107501_482678be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882" y="2708920"/>
            <a:ext cx="2845510" cy="362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40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576" y="1574800"/>
            <a:ext cx="3816424" cy="45259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12.О какой планете больше всего жалеет Маленький принц и почему?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13.С кем хотел бы подружиться Маленький принц?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14.Кого было больше всего на планете Земля?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5800" y="274638"/>
            <a:ext cx="4396680" cy="632271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i="1" dirty="0" smtClean="0"/>
              <a:t>12.«больше всего жалеет об этой чудесной </a:t>
            </a:r>
            <a:r>
              <a:rPr lang="ru-RU" b="1" i="1" dirty="0" err="1" smtClean="0"/>
              <a:t>планетке</a:t>
            </a:r>
            <a:r>
              <a:rPr lang="ru-RU" b="1" i="1" dirty="0" smtClean="0"/>
              <a:t>  ещё по одной причине:  за двадцать четыре часа на ней можно любоваться закатом тысячу четыреста сорок раз!»</a:t>
            </a:r>
          </a:p>
          <a:p>
            <a:pPr marL="0" indent="0" algn="ctr">
              <a:buNone/>
            </a:pPr>
            <a:endParaRPr lang="ru-RU" b="1" i="1" dirty="0" smtClean="0"/>
          </a:p>
          <a:p>
            <a:pPr marL="0" indent="0" algn="ctr">
              <a:buNone/>
            </a:pPr>
            <a:r>
              <a:rPr lang="ru-RU" b="1" i="1" dirty="0" smtClean="0"/>
              <a:t>13.С фонарщиком: «может быть, потому, что он думает не только о себе….Но его </a:t>
            </a:r>
            <a:r>
              <a:rPr lang="ru-RU" b="1" i="1" dirty="0" err="1" smtClean="0"/>
              <a:t>планетка</a:t>
            </a:r>
            <a:r>
              <a:rPr lang="ru-RU" b="1" i="1" dirty="0" smtClean="0"/>
              <a:t> уж очень крохотная. Там нет места для двоих»</a:t>
            </a:r>
          </a:p>
          <a:p>
            <a:pPr marL="0" indent="0" algn="ctr">
              <a:buNone/>
            </a:pPr>
            <a:endParaRPr lang="ru-RU" b="1" i="1" dirty="0" smtClean="0"/>
          </a:p>
          <a:p>
            <a:pPr marL="0" indent="0" algn="ctr">
              <a:buNone/>
            </a:pPr>
            <a:r>
              <a:rPr lang="ru-RU" b="1" i="1" dirty="0" smtClean="0"/>
              <a:t>14.фонарщиков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27093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4038600" cy="5289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15.У кого могущества больше, чем в пальце короля?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16.Отчего хороша пустыня?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17.Сколько Маленький принц был на Земле?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514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 smtClean="0"/>
              <a:t>15.У змеи</a:t>
            </a:r>
          </a:p>
          <a:p>
            <a:pPr marL="0" indent="0" algn="ctr">
              <a:buNone/>
            </a:pPr>
            <a:endParaRPr lang="ru-RU" b="1" i="1" dirty="0"/>
          </a:p>
          <a:p>
            <a:pPr marL="0" indent="0" algn="ctr">
              <a:buNone/>
            </a:pPr>
            <a:endParaRPr lang="ru-RU" b="1" i="1" dirty="0" smtClean="0"/>
          </a:p>
          <a:p>
            <a:pPr marL="0" indent="0" algn="ctr">
              <a:buNone/>
            </a:pPr>
            <a:endParaRPr lang="ru-RU" b="1" i="1" dirty="0"/>
          </a:p>
          <a:p>
            <a:pPr marL="0" indent="0" algn="ctr">
              <a:buNone/>
            </a:pPr>
            <a:r>
              <a:rPr lang="ru-RU" b="1" i="1" dirty="0" smtClean="0"/>
              <a:t>16.«Где-то в ней скрываются родники»</a:t>
            </a:r>
          </a:p>
          <a:p>
            <a:pPr marL="0" indent="0" algn="ctr">
              <a:buNone/>
            </a:pPr>
            <a:endParaRPr lang="ru-RU" b="1" i="1" dirty="0"/>
          </a:p>
          <a:p>
            <a:pPr marL="0" indent="0" algn="ctr">
              <a:buNone/>
            </a:pPr>
            <a:r>
              <a:rPr lang="ru-RU" b="1" i="1" dirty="0" smtClean="0"/>
              <a:t>17. Один год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11382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err="1" smtClean="0">
                <a:solidFill>
                  <a:srgbClr val="C00000"/>
                </a:solidFill>
              </a:rPr>
              <a:t>Синквейн</a:t>
            </a:r>
            <a:endParaRPr lang="ru-RU" b="1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752528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C00000"/>
                </a:solidFill>
              </a:rPr>
              <a:t>1.«Маленький принц»</a:t>
            </a:r>
          </a:p>
          <a:p>
            <a:pPr marL="0" indent="0">
              <a:buNone/>
            </a:pPr>
            <a:r>
              <a:rPr lang="ru-RU" b="1" i="1" dirty="0" smtClean="0"/>
              <a:t>2.Мудрая,человечная</a:t>
            </a:r>
          </a:p>
          <a:p>
            <a:pPr marL="0" indent="0">
              <a:buNone/>
            </a:pPr>
            <a:r>
              <a:rPr lang="ru-RU" b="1" i="1" dirty="0" smtClean="0"/>
              <a:t>3.Открывает, учит, останавливает</a:t>
            </a:r>
          </a:p>
          <a:p>
            <a:pPr marL="0" indent="0">
              <a:buNone/>
            </a:pPr>
            <a:r>
              <a:rPr lang="ru-RU" b="1" i="1" dirty="0" smtClean="0"/>
              <a:t>4.</a:t>
            </a:r>
            <a:r>
              <a:rPr lang="ru-RU" dirty="0"/>
              <a:t> </a:t>
            </a:r>
            <a:r>
              <a:rPr lang="ru-RU" b="1" i="1" dirty="0"/>
              <a:t>Вот мой секрет, он очень прост: зорко одно лишь сердце. Самого главного глазами не увидишь.</a:t>
            </a:r>
          </a:p>
          <a:p>
            <a:pPr marL="0" indent="0">
              <a:buNone/>
            </a:pPr>
            <a:r>
              <a:rPr lang="ru-RU" b="1" i="1" dirty="0" smtClean="0"/>
              <a:t>5.Надежда на счастье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http://itd0.mycdn.me/image?id=867215687223&amp;t=20&amp;plc=MOBILE&amp;tkn=*iqWaQw55yg6OKYctwDtRXkLJWt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204864"/>
            <a:ext cx="4230389" cy="317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18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>Продолжи фразу…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485740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b="1" i="1" dirty="0" smtClean="0"/>
              <a:t>«должна же я стерпеть двух-трёх гусениц, если хочу  ….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</a:t>
            </a:r>
            <a:r>
              <a:rPr lang="ru-RU" b="1" i="1" u="sng" dirty="0" smtClean="0">
                <a:solidFill>
                  <a:srgbClr val="FF0000"/>
                </a:solidFill>
              </a:rPr>
              <a:t>познакомиться с бабочками»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i="1" dirty="0" smtClean="0"/>
              <a:t>2. «Когда даёшь себя приручить, потом случается и …..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				</a:t>
            </a:r>
            <a:r>
              <a:rPr lang="ru-RU" b="1" u="sng" dirty="0" smtClean="0">
                <a:solidFill>
                  <a:srgbClr val="FF0000"/>
                </a:solidFill>
              </a:rPr>
              <a:t>плакать»</a:t>
            </a:r>
            <a:endParaRPr lang="ru-RU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4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https://knigamir.com/upload/iblock/349/349e61e107904b12782eb34eff6578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9725"/>
            <a:ext cx="3239593" cy="506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cv1.litres.ru/pub/c/elektronnaya-kniga/cover_max1500/9244813-antuan-de-sent-ekzup-mozhno-verit-v-ludey-zapisnye-knizhki-horoshego-chel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6506" y="1574800"/>
            <a:ext cx="287851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cv4.litres.ru/pub/c/bumajnaya-kniga/cover_max1500/54632940-avtor-planeta-ludey-roman-546329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20" y="1268760"/>
            <a:ext cx="3128263" cy="451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pm1.narvii.com/6561/853d6ddba33c14777c3985e4ed926ff399d5f0d7_h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68" y="252515"/>
            <a:ext cx="2876277" cy="462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3.amazonaws.com/images.ecwid.com/images/15551150/23660123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505" y="286795"/>
            <a:ext cx="2947136" cy="459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-fotki.yandex.ru/get/6408/157060903.71/0_9e842_10937fa2_XXX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56" y="274638"/>
            <a:ext cx="4547673" cy="619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90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«Ищите меня в том, что я пишу»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0" y="1574800"/>
            <a:ext cx="431096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 smtClean="0"/>
              <a:t>«Только </a:t>
            </a:r>
            <a:r>
              <a:rPr lang="ru-RU" b="1" i="1" dirty="0"/>
              <a:t>выполнение своего долга позволяет человеку стать </a:t>
            </a:r>
            <a:r>
              <a:rPr lang="ru-RU" b="1" i="1" dirty="0" smtClean="0"/>
              <a:t>чем-то»</a:t>
            </a:r>
          </a:p>
          <a:p>
            <a:pPr marL="0" indent="0" algn="ctr">
              <a:buNone/>
            </a:pPr>
            <a:endParaRPr lang="ru-RU" b="1" i="1" dirty="0"/>
          </a:p>
          <a:p>
            <a:pPr marL="0" indent="0" algn="ctr">
              <a:buNone/>
            </a:pPr>
            <a:r>
              <a:rPr lang="ru-RU" b="1" i="1" dirty="0" smtClean="0"/>
              <a:t>«Летать и писать  - это одно и то же»</a:t>
            </a:r>
            <a:endParaRPr lang="ru-RU" b="1" i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2" descr="https://all-library.ru/authors/5/4/1/0/de-sent-ekzyuperi-antua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91040"/>
            <a:ext cx="4172272" cy="347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63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570186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«у меня дома всё очень маленькое», величиной с дом,</a:t>
            </a:r>
            <a:br>
              <a:rPr lang="ru-RU" b="1" i="1" dirty="0" smtClean="0"/>
            </a:br>
            <a:r>
              <a:rPr lang="ru-RU" b="1" i="1" dirty="0" smtClean="0"/>
              <a:t>«астероид Б – 612»</a:t>
            </a:r>
            <a:endParaRPr lang="ru-RU" b="1" i="1" dirty="0"/>
          </a:p>
        </p:txBody>
      </p:sp>
      <p:pic>
        <p:nvPicPr>
          <p:cNvPr id="13314" name="Picture 2" descr="https://img-fotki.yandex.ru/get/9804/125705038.13e/0_107506_3b59941_or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46" y="2204864"/>
            <a:ext cx="8229600" cy="41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17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3568" y="1574800"/>
            <a:ext cx="4238952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i="1" dirty="0"/>
              <a:t>з</a:t>
            </a:r>
            <a:r>
              <a:rPr lang="ru-RU" sz="4000" b="1" i="1" dirty="0" smtClean="0"/>
              <a:t>олотые волосы</a:t>
            </a:r>
          </a:p>
          <a:p>
            <a:pPr marL="0" indent="0" algn="ctr">
              <a:buNone/>
            </a:pPr>
            <a:r>
              <a:rPr lang="ru-RU" sz="4000" b="1" i="1" dirty="0"/>
              <a:t>з</a:t>
            </a:r>
            <a:r>
              <a:rPr lang="ru-RU" sz="4000" b="1" i="1" dirty="0" smtClean="0"/>
              <a:t>олотой шарф</a:t>
            </a:r>
          </a:p>
          <a:p>
            <a:pPr marL="0" indent="0" algn="ctr">
              <a:buNone/>
            </a:pPr>
            <a:r>
              <a:rPr lang="ru-RU" sz="4000" b="1" i="1" dirty="0"/>
              <a:t>с</a:t>
            </a:r>
            <a:r>
              <a:rPr lang="ru-RU" sz="4000" b="1" i="1" dirty="0" smtClean="0"/>
              <a:t>мех точно родник в пустыне</a:t>
            </a:r>
            <a:endParaRPr lang="ru-RU" sz="4000" b="1" i="1" dirty="0"/>
          </a:p>
        </p:txBody>
      </p:sp>
      <p:pic>
        <p:nvPicPr>
          <p:cNvPr id="18434" name="Picture 2" descr="https://img-fotki.yandex.ru/get/9813/125705038.13e/0_1074f6_81bcbaab_ori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525" y="2183313"/>
            <a:ext cx="3292475" cy="330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17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36904" cy="1371600"/>
          </a:xfrm>
        </p:spPr>
        <p:txBody>
          <a:bodyPr>
            <a:normAutofit/>
          </a:bodyPr>
          <a:lstStyle/>
          <a:p>
            <a:r>
              <a:rPr lang="ru-RU" sz="2800" b="1" i="1" dirty="0" smtClean="0"/>
              <a:t>«ему очень не хватало друга»,</a:t>
            </a:r>
            <a:br>
              <a:rPr lang="ru-RU" sz="2800" b="1" i="1" dirty="0" smtClean="0"/>
            </a:br>
            <a:r>
              <a:rPr lang="ru-RU" sz="2800" b="1" i="1" dirty="0" smtClean="0"/>
              <a:t>«печальна и однообразна  была жизнь»</a:t>
            </a:r>
            <a:endParaRPr lang="ru-RU" sz="2800" b="1" i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574800"/>
            <a:ext cx="504056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/>
              <a:t>«Я очень люблю смотреть на закат»</a:t>
            </a:r>
            <a:endParaRPr lang="ru-RU" b="1" i="1" dirty="0"/>
          </a:p>
        </p:txBody>
      </p:sp>
      <p:pic>
        <p:nvPicPr>
          <p:cNvPr id="15362" name="Picture 2" descr="https://img-fotki.yandex.ru/get/9816/125705038.13e/0_107503_8f0b4817_ori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6877" y="1574800"/>
            <a:ext cx="311777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g-fotki.yandex.ru/get/6705/125705038.13e/0_1074f4_50c23e85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13" y="2924944"/>
            <a:ext cx="2920373" cy="372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39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</a:rPr>
              <a:t>Домашняя работа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39668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200" b="1" i="1" dirty="0" smtClean="0"/>
              <a:t>1.</a:t>
            </a:r>
            <a:r>
              <a:rPr lang="ru-RU" sz="3200" b="1" i="1" dirty="0"/>
              <a:t> А как это – приручить?</a:t>
            </a:r>
          </a:p>
          <a:p>
            <a:pPr marL="0" indent="0">
              <a:buNone/>
            </a:pPr>
            <a:r>
              <a:rPr lang="ru-RU" sz="3200" b="1" i="1" dirty="0" smtClean="0"/>
              <a:t>2.Если хочешь, чтобы у тебя был друг, ….</a:t>
            </a:r>
          </a:p>
          <a:p>
            <a:pPr marL="0" indent="0">
              <a:buNone/>
            </a:pPr>
            <a:r>
              <a:rPr lang="ru-RU" sz="3200" b="1" i="1" dirty="0" smtClean="0"/>
              <a:t>(собрать инструкцию)</a:t>
            </a:r>
            <a:endParaRPr lang="ru-RU" sz="3200" b="1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FF0000"/>
                </a:solidFill>
              </a:rPr>
              <a:t>Создать узы: твои шаги я стану различать среди тысяч других… Твоя походка позовёт меня, точно музыка…мы станем нужны друг другу. Ты будешь для меня единственный в целом свете</a:t>
            </a:r>
            <a:r>
              <a:rPr lang="ru-RU" b="1" i="1" dirty="0" smtClean="0">
                <a:solidFill>
                  <a:srgbClr val="FF0000"/>
                </a:solidFill>
              </a:rPr>
              <a:t>. И </a:t>
            </a:r>
            <a:r>
              <a:rPr lang="ru-RU" b="1" i="1" dirty="0">
                <a:solidFill>
                  <a:srgbClr val="FF0000"/>
                </a:solidFill>
              </a:rPr>
              <a:t>я буду для тебя один в целом свете.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6" descr="https://img-fotki.yandex.ru/get/9767/125705038.13e/0_107500_fd41358d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114800" cy="42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92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888</TotalTime>
  <Words>809</Words>
  <Application>Microsoft Office PowerPoint</Application>
  <PresentationFormat>Экран (4:3)</PresentationFormat>
  <Paragraphs>126</Paragraphs>
  <Slides>35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Главная</vt:lpstr>
      <vt:lpstr>Презентация PowerPoint</vt:lpstr>
      <vt:lpstr>Презентация PowerPoint</vt:lpstr>
      <vt:lpstr>Презентация PowerPoint</vt:lpstr>
      <vt:lpstr>Презентация PowerPoint</vt:lpstr>
      <vt:lpstr>«Ищите меня в том, что я пишу»</vt:lpstr>
      <vt:lpstr>«у меня дома всё очень маленькое», величиной с дом, «астероид Б – 612»</vt:lpstr>
      <vt:lpstr>Презентация PowerPoint</vt:lpstr>
      <vt:lpstr>«ему очень не хватало друга», «печальна и однообразна  была жизнь»</vt:lpstr>
      <vt:lpstr>Домашняя работа</vt:lpstr>
      <vt:lpstr>Первая планета король</vt:lpstr>
      <vt:lpstr>Вторая планета. Честолюбец</vt:lpstr>
      <vt:lpstr>Третья планета. Пьяница</vt:lpstr>
      <vt:lpstr>Четвёртая планета. Деловой человек</vt:lpstr>
      <vt:lpstr>Пятая планета. Фонарщик</vt:lpstr>
      <vt:lpstr>Шестая планета. Географ, но не путешественник </vt:lpstr>
      <vt:lpstr>Седьмая планета. Земля</vt:lpstr>
      <vt:lpstr>Презентация PowerPoint</vt:lpstr>
      <vt:lpstr>Презентация PowerPoint</vt:lpstr>
      <vt:lpstr>О чём?</vt:lpstr>
      <vt:lpstr>ВИКТОРИНА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Синквейн</vt:lpstr>
      <vt:lpstr>Продолжи фразу…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dim4sik2281337@outlook.com</cp:lastModifiedBy>
  <cp:revision>52</cp:revision>
  <dcterms:created xsi:type="dcterms:W3CDTF">2013-08-25T11:52:01Z</dcterms:created>
  <dcterms:modified xsi:type="dcterms:W3CDTF">2023-04-09T08:35:31Z</dcterms:modified>
</cp:coreProperties>
</file>