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63" r:id="rId3"/>
    <p:sldId id="258" r:id="rId4"/>
    <p:sldId id="259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91" r:id="rId13"/>
    <p:sldId id="272" r:id="rId14"/>
    <p:sldId id="273" r:id="rId15"/>
    <p:sldId id="275" r:id="rId16"/>
    <p:sldId id="281" r:id="rId17"/>
    <p:sldId id="282" r:id="rId18"/>
    <p:sldId id="283" r:id="rId19"/>
    <p:sldId id="284" r:id="rId20"/>
    <p:sldId id="285" r:id="rId21"/>
    <p:sldId id="287" r:id="rId22"/>
    <p:sldId id="288" r:id="rId23"/>
    <p:sldId id="290" r:id="rId24"/>
    <p:sldId id="292" r:id="rId25"/>
    <p:sldId id="293" r:id="rId26"/>
    <p:sldId id="294" r:id="rId27"/>
    <p:sldId id="295" r:id="rId28"/>
    <p:sldId id="29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6" y="72"/>
      </p:cViewPr>
      <p:guideLst>
        <p:guide orient="horz" pos="2160"/>
        <p:guide pos="2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20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8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936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215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6993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678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927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74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51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11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60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7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4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8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9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80592-66A7-4326-9B40-ACFEC3853285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04EDE93-7B03-4D28-B992-860439F7F1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3454" y="678873"/>
            <a:ext cx="8007927" cy="3198551"/>
          </a:xfrm>
        </p:spPr>
        <p:txBody>
          <a:bodyPr>
            <a:no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Формирование универсальных учебных 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действий на уроках русского языка и 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литературы как основное требование 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ФГОС ООО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4765" y="3877424"/>
            <a:ext cx="6109854" cy="181424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 опыта работы 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учителя русского языка и литературы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МБОУ  Наро-Фоминской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СОШ №4 с УИОП</a:t>
            </a:r>
          </a:p>
          <a:p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Плужниковой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Татьяны Владиславовны</a:t>
            </a:r>
          </a:p>
        </p:txBody>
      </p:sp>
    </p:spTree>
    <p:extLst>
      <p:ext uri="{BB962C8B-B14F-4D97-AF65-F5344CB8AC3E}">
        <p14:creationId xmlns:p14="http://schemas.microsoft.com/office/powerpoint/2010/main" val="5959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4116"/>
            <a:ext cx="8007927" cy="847725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Рассмотрим формирование личностных УУД на примере этого урока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5" y="2532024"/>
            <a:ext cx="8451273" cy="203358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проявление интереса к познанию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личности человека;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умения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оценить оптимизм и творческое начало в человеке;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ценностное отношение к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слову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к окружающей среде, к живой природе, к 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растениям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воспитывать интерес к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нравственным законам 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традициям русского народа.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раскрыть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мудрость и поучительный смысл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афоризмов;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умение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принимать себя и других, не осуждая;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формирование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навыков рефлексии, признание своего права на ошибку и такого же права другого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27843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0310" y="322551"/>
            <a:ext cx="7938163" cy="847725"/>
          </a:xfrm>
        </p:spPr>
        <p:txBody>
          <a:bodyPr>
            <a:normAutofit/>
          </a:bodyPr>
          <a:lstStyle/>
          <a:p>
            <a:r>
              <a:rPr lang="ru-RU" sz="157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Просмотр короткометражного фильма «Лила»</a:t>
            </a:r>
            <a:r>
              <a:rPr lang="en-US" sz="157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https://zeroplus.tv/film/lila</a:t>
            </a:r>
            <a:endParaRPr lang="ru-RU" sz="157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170276"/>
            <a:ext cx="7730836" cy="203358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Вопросы для выявления восприятия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чем этот фильм?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действия совершает главная героиня? (Преображает мир вокруг себя своим творчеством. Своим талантом Лила делает счастливой не только себя, но и окружающих.)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Почему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её талант был способен преобразовывать всё вокруг? (Она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счастливый человек,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самореализованный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каком из перечисленных предложений содержится основная мысль фильма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9105" y="184676"/>
            <a:ext cx="6535443" cy="19606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Выберите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одну из мыслей – она станет темой для вашего мини-сочинения. 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5" y="1068282"/>
            <a:ext cx="8672945" cy="2188667"/>
          </a:xfrm>
        </p:spPr>
        <p:txBody>
          <a:bodyPr>
            <a:noAutofit/>
          </a:bodyPr>
          <a:lstStyle/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 каждого Человека есть свой неповторимый План Творения.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Хочешь изменить мир – начни с себя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Сделай видимым то, что без тебя, возможно, никогда бы не заметили.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Самого главного глазами не увидишь - зорко одно лишь сердце. (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А.С.Экзюпери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Важно быть самому счастливым,  тогда и мир станет лучше и добрее.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Чудеса нужно творить своими руками. (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А.Грин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Мир такой, каким ты его видишь.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Уверовав, увидишь.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Преобразовательная сила творчества.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Добро – это образ жизни.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Счастье в самореализации.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Счастье – это выбор.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Почему мы не смогли выбрать одно утверждение? (Потому что фильм многогранный, и каждый увидел то, что актуально для него сейчас.) Как вы поняли этот фильм? Почему выбрали именно эту главную мысль?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17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11" y="2032904"/>
            <a:ext cx="4056007" cy="25806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7401" y="423936"/>
            <a:ext cx="7660344" cy="8477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Повторяем, как строится композиция сочинения-рассуждения, анализируем виды рассуждений. Какое будет у нас?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7260" y="1996871"/>
            <a:ext cx="4290376" cy="26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759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3734" y="351021"/>
            <a:ext cx="4800600" cy="8477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Работа над сочинением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728" y="1198746"/>
            <a:ext cx="8340436" cy="2033588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Определение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темы.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(Темы нет, ее сформулирует ученик)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Определение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границ темы. основной мысли. (Можно ли сказать, что основная мысль и будет тезисом вашего сочинения).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Отбор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материала (Работа со словарём, подбор синонимов к концептуальным понятиям,  запись жизненных примеров, примеров из литературы, кинофильма).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Систематизация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соответствии с композицией рассуждения. Составление плана.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Черновой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вариант.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Правка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( Логика изложения. Средства грамматической связи.)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Чистовик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4950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4255" y="0"/>
            <a:ext cx="4800600" cy="8477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  Словарная работа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4255" y="847725"/>
            <a:ext cx="7251709" cy="203358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Как вы понимаете значение слова счастье, позитив? (</a:t>
            </a:r>
            <a:r>
              <a:rPr lang="ru-RU" sz="2000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Счастье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-состояние человека, которое соответствует наибольшей внутренней удовлетворённости условиями своего бытия, полноте и осмысленности жизни, осуществлению своего человеческого призвания, самореализации. Позитив — нечто положительное, но в современных реалиях служит для упрощения речи и сокращения словосочетаний «положительные эмоции», «положительная энергетика», «положительный результат», или целых предложений)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А сейчас я попрошу вас подобрать синонимы к этим словам. (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Жизнелюбие, оптимизм, радость, драйв, Благополучие, блаженство, наслаждение, процветание, преуспевание, благосостояние, радость )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Какие качества нужно развивать в себе, чтобы  быть счастливым?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Возможно, эти ответы помогут вам написать сочинения.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40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5200" y="280988"/>
            <a:ext cx="6579764" cy="8477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Сочинение-рассуждение по повести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Н.Гоголя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«Тарас Бульба»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438" y="1616183"/>
            <a:ext cx="8174180" cy="20335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Согласны ли Вы с суждением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В.Г.Белинского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, назвавшего повесть «Тарас Бульба» «поэмой о любви к родине»?</a:t>
            </a: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Цели: 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развивать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навыки анализа текста, выразительного чтения, работы с книгой;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проверить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знания учащихся по теме; развивать умение учащихся обобщать, лаконично и литературно грамотно отвечать на вопросы;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развивать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творческое воображение детей, навыки устной речи;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воспитывать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вдумчивого читателя; формировать гуманистические идеалы;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чувство патриотизма;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подвести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ответу на вопрос.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72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254" y="344819"/>
            <a:ext cx="6580009" cy="8477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Формирование регулятивных УУД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2" y="998580"/>
            <a:ext cx="8520545" cy="2033588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целеполагание — как постановка учебной задачи на основе соотнесения того, что уже известно и усвоено учащимся, и того, что еще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неизвестно.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Умение находить, выбрать из текста факты, суждения, характеристики для ответов на вопросы.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умение выстроить продуктивное высказывание- доказательный ответ на вопрос.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Умение выстроить аргументы в логико-грамматическую последовательность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Умение давать полные ответы в рассуждении, доказывать и обобщать.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планирование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 определение последовательности промежуточных целей с учетом конечного результата; составление плана и последовательности действий;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прогнозирование — предвосхищение результата и уровня усвоения; его временных характеристик;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коррекция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 внесение необходимых дополнений и корректив в план и способ действия в случае расхождения ожидаемого результата действия и его реального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продукта. Редактирование и проверка работы.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оценка — выделение и осознание учащимся того, что уже усвоено и что еще подлежит усвоению, оценивание качества и уровня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усвоения.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834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292" y="429491"/>
            <a:ext cx="8104908" cy="145472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Поэма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 – стихотворное повествовательное произведение, посвящённое тем или иным социальным, историческим, нравственным проблемам. Её называют своеобразной «энциклопедией»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прошлого.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292" y="2326992"/>
            <a:ext cx="8617527" cy="23995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Вопросы:</a:t>
            </a:r>
          </a:p>
          <a:p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лиро-эпический </a:t>
            </a: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жанр, </a:t>
            </a:r>
            <a:r>
              <a:rPr lang="ru-RU" sz="9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крупное или среднее по объёму стихотворное произведение</a:t>
            </a: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ней достаточно часто фигурирует борьба личности с негативными внешними факторами</a:t>
            </a: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Выделяют перечисленные ниже особенности литературного жанра:</a:t>
            </a:r>
          </a:p>
          <a:p>
            <a:pPr marL="0" indent="0" fontAlgn="t">
              <a:buNone/>
            </a:pP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высокий </a:t>
            </a: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слог;</a:t>
            </a:r>
          </a:p>
          <a:p>
            <a:pPr marL="0" indent="0" fontAlgn="t">
              <a:buNone/>
            </a:pP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стихотворная </a:t>
            </a: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форма;</a:t>
            </a:r>
          </a:p>
          <a:p>
            <a:pPr marL="0" indent="0" fontAlgn="t">
              <a:buNone/>
            </a:pP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возвышенный </a:t>
            </a: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пафос (исторический, </a:t>
            </a: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героический</a:t>
            </a: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0" indent="0" fontAlgn="t">
              <a:buNone/>
            </a:pPr>
            <a:r>
              <a:rPr lang="ru-RU" sz="9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 наличие </a:t>
            </a:r>
            <a:r>
              <a:rPr lang="ru-RU" sz="9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выдающихся героев (исторических личностей, богов).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38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8473" y="347414"/>
            <a:ext cx="7703127" cy="84772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Согласны ли Вы с суждением В.Г Белинского? (Может ли ответ на этот вопрос стать тезисом сочинения?)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33747"/>
            <a:ext cx="8271164" cy="20335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Вопросы для составления плана основной части. Выстраиваем доказательства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Что воспевает Гоголь в своем произведении?(Смотрим тему сочинения!(Прекрасную Родину, родную землю, необозримые просторы, степь)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Какая история у этой земли?(Славная история, мощные натуры воинов, истинных богатырей, преданных защитников Отечества взрастила эта земля)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Можно ли Тараса Бульбу назвать выдающимся героем? ( Да, Тарас – центральный образ, яркая личность, недюжинная натура;, человек долга и чести, защитник Русской земли, герой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Его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жизнь - пример служения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Отчизне)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Какие идеалы для него наиважнейшие? В чем он видел свое счастье? В чем его трагедия? Осуждает ли писатель Тараса или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Андрия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567" y="239426"/>
            <a:ext cx="6398012" cy="1582297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Главные задачи современной школы – раскрытие способностей каждого ученика, воспитание порядочного и патриотичного человека, личности, готовой к жизни в высокотехнологичном, конкурентном мире» </a:t>
            </a: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(Национальная инициатива «Наша новая школа»)</a:t>
            </a: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8173" y="1645118"/>
            <a:ext cx="5840800" cy="168686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Формирование УУД на уроках русского языка и литературы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 век – век информационных технологий и стремительного развития науки и техники – человеку приходится постоянно учиться и переучиваться. 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Изменения, произошедшие в системе образования за последние годы, привели к переосмыслению методов и технологий обучения. В последнее время наблюдается активный поиск приёмов и средств повышения эффективности обучения в школе. Основное  внимание уделяется  развитию коммуникаций,  умению  установить контакт для общения с другими людьми, развитию кругозора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умения заинтересовать собеседника или слушателя, а также на развитие логики для грамотного и последовательного изложения мысли. Все эти умения называются универсальными учебными действиями (УУД).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33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8655" y="487843"/>
            <a:ext cx="6586689" cy="8477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Перечитываем финал произведения и отвечаем на вопрос для заключения работы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037" y="1621735"/>
            <a:ext cx="8354290" cy="203358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 связана личная трагедия Тараса Бульбы с авторским отношением к историческому значению явления казачества? (Трагедия Бульбы –это не только личная трагедия, но и трагедия общинного сознания казачества, изжившего себя исторически. )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Задание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- Подобрать цитаты к каждому пункту плана.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- Отметить былинные средства повествования и изображения, связанные с   образом Тараса Бульбы в сценах боя под Дубно, попытки поддержать Остапа, в сцене гибели Тараса.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Что можно сказать о пафосной концовке произведения?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(«Да разве найдутся на свете такие огни, муки и такая сила, которая пересилила бы русскую силу!» Эти слова звучат ярким аккордом как утверждение бессмертия Русской земли)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- Написать черновик сочинения.</a:t>
            </a: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500" y="2234444"/>
            <a:ext cx="3429000" cy="4040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13" dirty="0"/>
              <a:t/>
            </a:r>
            <a:br>
              <a:rPr lang="ru-RU" sz="1013" dirty="0"/>
            </a:br>
            <a:endParaRPr lang="ru-RU" sz="1013" dirty="0"/>
          </a:p>
        </p:txBody>
      </p:sp>
    </p:spTree>
    <p:extLst>
      <p:ext uri="{BB962C8B-B14F-4D97-AF65-F5344CB8AC3E}">
        <p14:creationId xmlns:p14="http://schemas.microsoft.com/office/powerpoint/2010/main" val="1528411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369" y="302821"/>
            <a:ext cx="7787086" cy="177536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Урок литературы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«Яркое, Здоровое, творческое в русской жизни». Бабушка, Цыганок, Хорошее дело. Вера в творческие силы народа.(Развитие речи) По повести М. Горького «Детство»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3" y="1967098"/>
            <a:ext cx="8478981" cy="203358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Урок изучения нового материала.</a:t>
            </a:r>
          </a:p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Деятельностная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цель: осуществление системно-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деятельностного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подхода; развитие критического мышления; внимания; формирование способности обучающихся оценивать фактический материал, подбирать цитаты для характеристики образов произведения.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Образовательная цель: расширение знаний о произведении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М.Горького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выявление положительных героев, влияющих на формирование личности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А.Пешкова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знакомство с особенностями изображения характеров и быта на примере 2-6 глав, исследование значимости детских впечатлений в формировании нравственного облика человека.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Воспитательная цель: воспитание умения сопротивляться негативным проявлениям действительности, видеть положительные стороны жизни, ценить возможности; воспитание интереса и уважения к литературе и слову; способствовать воспитанию качеств духовно-нравственной личности, формированию гуманистического мировоззрения.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046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6311" y="237322"/>
            <a:ext cx="4800600" cy="8477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Коммуникативные УУД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709" y="838695"/>
            <a:ext cx="8354291" cy="203358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Развитие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устной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речи учащихся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Создание благоприятной атмосферы поддержки и заинтересованности, уважения и сотрудничества, умение вести монолог и диалог, отвечать на вопросы, делать выводы;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Умение выступать перед аудиторией (справиться с волнением, не отвлекаться, правильно строить предложения;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Грамотно формулировать конструкции с цитатами.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Следить за полнотой ответа товарищей, дополнять.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Уметь рассуждать над парадоксами жизни.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Соблюдение этических норм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18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354" y="366713"/>
            <a:ext cx="4800600" cy="847725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Фрагмент урока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6" y="1636351"/>
            <a:ext cx="8451272" cy="3766922"/>
          </a:xfrm>
        </p:spPr>
        <p:txBody>
          <a:bodyPr>
            <a:normAutofit fontScale="47500" lnSpcReduction="20000"/>
          </a:bodyPr>
          <a:lstStyle/>
          <a:p>
            <a:r>
              <a:rPr lang="ru-RU" sz="5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Обучающиеся к данному уроку распределились на 3 группы и получили задание </a:t>
            </a:r>
          </a:p>
          <a:p>
            <a:r>
              <a:rPr lang="ru-RU" sz="5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собрать материал о бабушке, Цыганке, Хорошем Деле.</a:t>
            </a:r>
          </a:p>
          <a:p>
            <a:r>
              <a:rPr lang="ru-RU" sz="59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Пользуясь «Примерным планом характеристики героя литературного произведения» (учебник-хрестоматия), устно составить характеристику одного из героев повести «Детство»</a:t>
            </a:r>
          </a:p>
          <a:p>
            <a:endParaRPr lang="ru-RU" sz="59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103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9959" y="368816"/>
            <a:ext cx="7585495" cy="8477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После вступительной части переходим к устным выступлениям ребят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964" y="1614055"/>
            <a:ext cx="7924800" cy="203358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прошлом уроке мы говорили о «свинцовых мерзостях» жизни в доме Кашириных. Сегодня мы слушаем выступления ребят о  другой жизни, светлой, человеческой. О других людях, благодаря которым герой не озлобился, не потерял веру в доброту и справедливость. Какое влияние оказал каждый из этих героев на судьбу будущего писателя?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1-я группа рассказывает о бабушке, делая вывод: бабушка стала примером в умении стойко переносить несчастья, быть опорой для окружающих.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2-я группа характеризует Цыганка, объясняя, что гибель Цыганка – это урок Алеше: доброта и чистота души не выживают под давлением зависти и злобы братьев.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3.Хорошее Дело открыл тайны простой мудрости жизни: «Злого приказа не слушать, за чужую совесть не прятаться».</a:t>
            </a:r>
          </a:p>
        </p:txBody>
      </p:sp>
    </p:spTree>
    <p:extLst>
      <p:ext uri="{BB962C8B-B14F-4D97-AF65-F5344CB8AC3E}">
        <p14:creationId xmlns:p14="http://schemas.microsoft.com/office/powerpoint/2010/main" val="2231276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778" y="429801"/>
            <a:ext cx="4800600" cy="847725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Вывод по теме: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91" y="1580408"/>
            <a:ext cx="8617526" cy="203358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Каширины хорошего не любят, они ему завидуют и истребляют его. Однако повесть глубоко оптимистична , несмотря на обилие тяжелых сцен. Оптимизм связан с личностью Алеши. Он принял решение никогда не становиться таким, как «они». В душе героя возникает любовь и щемящая жалость к людям, стремление помочь им, крепнет вера в прекрасные начала русского человека. Это происходит благодаря встречам с людьми, сохранившими высокие нравственные начала в душе.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884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672" y="255011"/>
            <a:ext cx="6600048" cy="8477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Посткоммуникативный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этап. Рефлексия.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4" y="1479746"/>
            <a:ext cx="8007927" cy="203358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Как решается проблема воспитания в повести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М.Горького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(Герой понял, каким нельзя быть и с кого брать пример) Парадокс?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Спрогнозируйте будущее Алеши: сможет ли он адаптироваться в обществе?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Что в его характере для этого есть?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Вывод: В характере Алеши есть все важные личностные качества, необходимые для жизни: нетерпимость к несправедливости, непокорность, умение постоять за себя, отвращение к насилию, любовь к чтению. Автор считает,  что его герой, пройдя через сложные испытания, приобрел жизненный опыт, извлек для себя уроки нравственности. Он не только сможет успешно адаптироваться в обществе, но и понесет людям «новое, светлое, жизнеутверждающее начало. У Алеши и других героев повести есть чему поучиться.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379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5855" y="1454727"/>
            <a:ext cx="78832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Итак, последовательная </a:t>
            </a:r>
            <a:r>
              <a:rPr lang="ru-RU" sz="2400" b="1" i="1" dirty="0"/>
              <a:t>работа по формированию и развитию у детей УУД или «Умения учиться» ведет к повышению эффективности образования в общем, к более гибкому и прочному усвоению знаний учащимися. </a:t>
            </a:r>
            <a:endParaRPr lang="ru-RU" sz="2400" b="1" i="1" dirty="0" smtClean="0"/>
          </a:p>
          <a:p>
            <a:r>
              <a:rPr lang="ru-RU" sz="2400" b="1" i="1" dirty="0" smtClean="0"/>
              <a:t>И </a:t>
            </a:r>
            <a:r>
              <a:rPr lang="ru-RU" sz="2400" b="1" i="1" dirty="0"/>
              <a:t>главная цель сегодня – научить учащихся «умению учиться», обеспечить любому ребенку тот уровень развития, который позволит ему быть успешным при обучении не только в школе, но и в течение всей жизни</a:t>
            </a:r>
          </a:p>
        </p:txBody>
      </p:sp>
    </p:spTree>
    <p:extLst>
      <p:ext uri="{BB962C8B-B14F-4D97-AF65-F5344CB8AC3E}">
        <p14:creationId xmlns:p14="http://schemas.microsoft.com/office/powerpoint/2010/main" val="3772767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3972" y="2133600"/>
            <a:ext cx="4449556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15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835" y="317800"/>
            <a:ext cx="7523019" cy="2557347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Универсальные учебные действия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это совокупность способов действий, которая обеспечивает способность обучающегося к самостоятельному усвоению новых знаний, включая и организацию самого процесса усвоения. 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0" fontAlgn="base" hangingPunct="0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Универсальные учебные действия у учащихся на уроках русского языка и литературы формируются путем вовлечения детей в активный процесс изучения языка, литературы и культуры. При этом предполагаемое движение должно происходить в четырех направлениях, подразумевающих развитие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личностных УУД, регулятивных УУД, познавательных УУД, коммуникативных УУД. 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2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816" y="345826"/>
            <a:ext cx="4800600" cy="847725"/>
          </a:xfrm>
        </p:spPr>
        <p:txBody>
          <a:bodyPr>
            <a:normAutofit/>
          </a:bodyPr>
          <a:lstStyle/>
          <a:p>
            <a:pPr eaLnBrk="0" fontAlgn="base" hangingPunct="0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Виды УУД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6" y="1193551"/>
            <a:ext cx="8257309" cy="2447628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Личностные УУД</a:t>
            </a: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обеспечивают ценностно-смысловую ориентацию учащихся (умение соотносить поступки и события с принятыми этическими принципами, знание моральных норм и умение выделить нравственный аспект поведения), а также ориентацию в социальных ролях и межличностных отношениях. Применительно к учебной деятельности следует выделить три вида действий:</a:t>
            </a:r>
          </a:p>
          <a:p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самоопределение — личностное, профессиональное, жизненное самоопределение;</a:t>
            </a:r>
          </a:p>
          <a:p>
            <a:r>
              <a:rPr lang="ru-RU" sz="8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смыслообразование</a:t>
            </a: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— установление учащимися связи между целью учебной деятельности и ее мотивом, другими словами, между результатом учения и тем, что побуждает деятельность, ради чего она осуществляется. Учащийся должен задаваться вопросом о том, «какое значение, смысл имеет для меня учение», и уметь находить ответ на него;</a:t>
            </a:r>
          </a:p>
          <a:p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нравственно-этическая ориентация — действие нравственно — этического оценивания усваиваемого содержания, обеспечивающее личностный моральный выбор на основе социальных и личностных ценностей.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92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6343" y="313110"/>
            <a:ext cx="4800600" cy="847725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Регулятивные УУД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4" y="1271657"/>
            <a:ext cx="8215744" cy="203358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Регулятивные УУД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обеспечивают организацию учащимся своей учебной деятельности. К ним относятся следующие: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целеполагание — как постановка учебной задачи на основе соотнесения того, что уже известно и усвоено учащимся, и того, что еще неизвестно;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планирование — определение последовательности промежуточных целей с учетом конечного результата; составление плана и последовательности действий;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прогнозирование — предвосхищение результата и уровня усвоения; его временных характеристик;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 в форме сличения способа действия и его результата с заданным эталоном с целью обнаружения отклонений от него;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коррекция — внесение необходимых дополнений и корректив в план и способ действия в случае расхождения ожидаемого результата действия и его реального продукта;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оценка — выделение и осознание учащимся того, что уже усвоено и что еще подлежит усвоению, оценивание качества и уровня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усвоения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38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81" y="325656"/>
            <a:ext cx="4800600" cy="847725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Познавательные УУД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5" y="953915"/>
            <a:ext cx="8492836" cy="203358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Познавательные УУД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включают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общеучебные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логические действия, а также действия постановки и решения проблем.</a:t>
            </a:r>
          </a:p>
          <a:p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Общеучебные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универсальные действия: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самостоятельное выделение и формулирование познавательной цели;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поиск и выделение необходимой информации; применение методов информационного поиска, в том числе с помощью компьютерных средств;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структурирование знаний;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осознанное и произвольное построение речевого высказывания в устной и письменной форме;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выбор наиболее эффективных способов решения задач в зависимости от конкретных условий;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рефлексия способов и условий действия, контроль и оценка процесса и результатов деятельности;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смысловое чтение; понимание и адекватная оценка языка средств массовой информации;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постановка и формулирование проблемы, самостоятельное создание алгоритмов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деятельности при решении проблем творческого и поискового характера.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25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6311" y="344280"/>
            <a:ext cx="5915025" cy="898589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Коммуникативные УУД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82" y="1242869"/>
            <a:ext cx="8451273" cy="20193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Коммуникативные УУД 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обеспечивают социальную компетентность и учет позиции других людей, партнера по общению или деятельности, умение слушать и вступать в диалог; участвовать в коллективном обсуждении проблем; интегрироваться в группу сверстников и строить продуктивное взаимодействие и сотрудничество со сверстниками и взрослыми. Видами коммуникативных действий являются: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планирование учебного сотрудничества с учителем и сверстниками – определение целей, функций участников, способов взаимодействия;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постановка вопросов — инициативное сотрудничество в поиске и сборе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информации («преднамеренные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ошибки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»)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6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7495" y="268627"/>
            <a:ext cx="6527602" cy="745629"/>
          </a:xfrm>
        </p:spPr>
        <p:txBody>
          <a:bodyPr>
            <a:no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Технологии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 формированию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УУД на уроках развития речи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164" y="2138203"/>
            <a:ext cx="8035635" cy="24476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8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Развитие </a:t>
            </a: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творческого мышления </a:t>
            </a:r>
            <a:r>
              <a:rPr lang="ru-RU" sz="8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наиболее действенно на </a:t>
            </a:r>
            <a:r>
              <a:rPr lang="ru-RU" sz="8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уроках  </a:t>
            </a:r>
            <a:r>
              <a:rPr lang="ru-RU" sz="8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развития речи</a:t>
            </a: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Поэтому включение методов и приемов </a:t>
            </a:r>
            <a:r>
              <a:rPr lang="ru-RU" sz="8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ТРИЗ (Технология решения изобретательских задач) </a:t>
            </a: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способствует развитию и речи, и мышления, помогает строить высказывание в соответствии с законами логики, искать взаимосвязи между предметами и явлениями действительности, видеть мир в системе. Кроме того, урок становится увлекательным, что также позволяет поддерживать интерес к </a:t>
            </a:r>
            <a:r>
              <a:rPr lang="ru-RU" sz="8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уроку и предмету.</a:t>
            </a:r>
            <a:endParaRPr lang="ru-RU" sz="8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8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Содержание </a:t>
            </a:r>
            <a:r>
              <a:rPr lang="ru-RU" sz="8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технологии</a:t>
            </a: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это процесс </a:t>
            </a:r>
            <a:r>
              <a:rPr lang="ru-RU" sz="8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поисковой и </a:t>
            </a:r>
            <a:r>
              <a:rPr lang="ru-RU" sz="8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изобретательской деятельности путем решения противоречий.</a:t>
            </a:r>
          </a:p>
          <a:p>
            <a:endParaRPr lang="ru-RU" sz="8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1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2327" y="306099"/>
            <a:ext cx="7467600" cy="847725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рок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развития речи и творчества с использованием ИКТ и творческих мастерских.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745" y="2158923"/>
            <a:ext cx="8174182" cy="203358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Урок развития речи по теме «Сочинение – рассуждение на тему…». 7-й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класс (Тему выберет сам учащийся)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развития речи и творчества, логического и образного мышления, 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Задачи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повторить знания учащихся о типе речи – рассуждении; 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совершенствовать навыки составлять текст типа - рассуждение; 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обогащать словарный запас детей;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помочь понять содержание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слов «счастье», «милосердие», доброта;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развивать внимание к слову и его лексическому значению,</a:t>
            </a:r>
          </a:p>
          <a:p>
            <a:pPr lvl="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воспитывать в детях чувство сострадания, соучастия,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сопереживания.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33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638</TotalTime>
  <Words>2049</Words>
  <Application>Microsoft Office PowerPoint</Application>
  <PresentationFormat>Экран (4:3)</PresentationFormat>
  <Paragraphs>169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Century Gothic</vt:lpstr>
      <vt:lpstr>Wingdings 3</vt:lpstr>
      <vt:lpstr>Легкий дым</vt:lpstr>
      <vt:lpstr>Формирование универсальных учебных  действий на уроках русского языка и  литературы как основное требование  ФГОС ООО </vt:lpstr>
      <vt:lpstr>Главные задачи современной школы – раскрытие способностей каждого ученика, воспитание порядочного и патриотичного человека, личности, готовой к жизни в высокотехнологичном, конкурентном мире»  (Национальная инициатива «Наша новая школа») </vt:lpstr>
      <vt:lpstr>Презентация PowerPoint</vt:lpstr>
      <vt:lpstr>Виды УУД</vt:lpstr>
      <vt:lpstr>Регулятивные УУД</vt:lpstr>
      <vt:lpstr>Познавательные УУД</vt:lpstr>
      <vt:lpstr>Коммуникативные УУД</vt:lpstr>
      <vt:lpstr>Технологии по формированию УУД на уроках развития речи </vt:lpstr>
      <vt:lpstr>Урок развития речи и творчества с использованием ИКТ и творческих мастерских.</vt:lpstr>
      <vt:lpstr>Рассмотрим формирование личностных УУД на примере этого урока</vt:lpstr>
      <vt:lpstr>Просмотр короткометражного фильма «Лила» https://zeroplus.tv/film/lila</vt:lpstr>
      <vt:lpstr>Выберите одну из мыслей – она станет темой для вашего мини-сочинения.  </vt:lpstr>
      <vt:lpstr>Повторяем, как строится композиция сочинения-рассуждения, анализируем виды рассуждений. Какое будет у нас?</vt:lpstr>
      <vt:lpstr>Работа над сочинением</vt:lpstr>
      <vt:lpstr>          Словарная работа</vt:lpstr>
      <vt:lpstr>Сочинение-рассуждение по повести Н.Гоголя «Тарас Бульба»</vt:lpstr>
      <vt:lpstr>Формирование регулятивных УУД</vt:lpstr>
      <vt:lpstr>Поэма – стихотворное повествовательное произведение, посвящённое тем или иным социальным, историческим, нравственным проблемам. Её называют своеобразной «энциклопедией» прошлого.</vt:lpstr>
      <vt:lpstr>Согласны ли Вы с суждением В.Г Белинского? (Может ли ответ на этот вопрос стать тезисом сочинения?)</vt:lpstr>
      <vt:lpstr>Перечитываем финал произведения и отвечаем на вопрос для заключения работы</vt:lpstr>
      <vt:lpstr>Урок литературы «Яркое, Здоровое, творческое в русской жизни». Бабушка, Цыганок, Хорошее дело. Вера в творческие силы народа.(Развитие речи) По повести М. Горького «Детство»</vt:lpstr>
      <vt:lpstr>Коммуникативные УУД</vt:lpstr>
      <vt:lpstr>Фрагмент урока</vt:lpstr>
      <vt:lpstr>После вступительной части переходим к устным выступлениям ребят</vt:lpstr>
      <vt:lpstr>Вывод по теме:</vt:lpstr>
      <vt:lpstr>Посткоммуникативный этап. Рефлексия.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универсальных учебных действий на уроках русского языка как основное требование ФГОС ООО </dc:title>
  <dc:creator>User</dc:creator>
  <cp:lastModifiedBy>Admin</cp:lastModifiedBy>
  <cp:revision>87</cp:revision>
  <dcterms:created xsi:type="dcterms:W3CDTF">2023-03-26T19:09:04Z</dcterms:created>
  <dcterms:modified xsi:type="dcterms:W3CDTF">2023-04-04T05:14:06Z</dcterms:modified>
</cp:coreProperties>
</file>