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5" r:id="rId8"/>
    <p:sldId id="267" r:id="rId9"/>
    <p:sldId id="268" r:id="rId10"/>
    <p:sldId id="269" r:id="rId11"/>
    <p:sldId id="270" r:id="rId12"/>
    <p:sldId id="264" r:id="rId13"/>
    <p:sldId id="266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560" y="1556792"/>
            <a:ext cx="7772400" cy="60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04664"/>
            <a:ext cx="4392488" cy="259228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«Мой синий город - Владикавказ» </a:t>
            </a:r>
          </a:p>
          <a:p>
            <a:endParaRPr lang="ru-RU" sz="4400" dirty="0"/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родного языка и литературы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Кесаева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Ф.Д.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МБОУ СОШ №43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sz="4400" dirty="0" smtClean="0"/>
          </a:p>
          <a:p>
            <a:endParaRPr lang="ru-RU" sz="4400" dirty="0"/>
          </a:p>
          <a:p>
            <a:endParaRPr lang="ru-RU" sz="4400" dirty="0"/>
          </a:p>
        </p:txBody>
      </p:sp>
      <p:pic>
        <p:nvPicPr>
          <p:cNvPr id="6" name="Picture 2" descr="C:\Users\user\Desktop\8641_1200xauto_keep_ratio-1548969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032448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3670369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919179064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9" y="2204864"/>
            <a:ext cx="449999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Шестая остановка. Суннитская мечеть.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Многонациональный Владикавказ старается сохранить связь времен и культур. В городе мирно сосуществуют православные и католики, мусульмане и иудеи. </a:t>
            </a:r>
            <a:b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Один из самых узнаваемых видов христианского Владикавказа – Суннитская мечеть на фоне синих гор.  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160_b73ce398c3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788024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Седьмая остановка. Памятник И.А. Плиеву - дважды герою Советского союза, герою Монголии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6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412777"/>
            <a:ext cx="4896544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Профиль персоны / Плиев Исса Александрович / PERsona graTA -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132064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17032"/>
            <a:ext cx="856895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2007 году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Владикавказу присвоено почетное звание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ГОРОД ВОИНСКОЙ СЛАВЫ</a:t>
            </a:r>
            <a:endParaRPr lang="ru-RU" sz="3200" b="1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Лента лицом вниз 2"/>
          <p:cNvSpPr/>
          <p:nvPr/>
        </p:nvSpPr>
        <p:spPr>
          <a:xfrm>
            <a:off x="4333144" y="5301208"/>
            <a:ext cx="4810856" cy="1357322"/>
          </a:xfrm>
          <a:prstGeom prst="ribbon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ВЛАДИКАВКАЗ</a:t>
            </a:r>
            <a:endParaRPr lang="ru-RU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5058" name="Picture 2" descr="C:\Documents and Settings\Admin\Мои документы\МАРИНА\УПРАВЛЕНИЕ\ВЛАДИКАВКАЗ\gvs_pamiatniki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2610619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332656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Восьмая остановка.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Мемориал Славы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архитектурно-скульптурный комплекс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772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4978896" cy="121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Мемориал Славы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Мемориал славы во Владикавказе представляет собой архитектурный и скульптурный комплекс, который открыли 4 мая 2005 года. Мемориал посвятили 60-летию Победы советского народа, который выиграл битву с гитлеровской Германией во время Великой Отечественной войны.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4669419" cy="4013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672408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56577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Парк «</a:t>
            </a:r>
            <a:r>
              <a:rPr lang="ru-RU" sz="2700" b="1" dirty="0" err="1" smtClean="0">
                <a:latin typeface="Arial" pitchFamily="34" charset="0"/>
                <a:cs typeface="Arial" pitchFamily="34" charset="0"/>
              </a:rPr>
              <a:t>Нартон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», дендрарий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Густую лесную чащу словно охраняют статные фигуры древних героев </a:t>
            </a:r>
            <a:r>
              <a:rPr lang="ru-RU" sz="2400" b="1" dirty="0" err="1" smtClean="0">
                <a:solidFill>
                  <a:schemeClr val="tx1"/>
                </a:solidFill>
              </a:rPr>
              <a:t>Нартских</a:t>
            </a:r>
            <a:r>
              <a:rPr lang="ru-RU" sz="2400" b="1" dirty="0" smtClean="0">
                <a:solidFill>
                  <a:schemeClr val="tx1"/>
                </a:solidFill>
              </a:rPr>
              <a:t> сказаний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user\Desktop\Park-s-Nartami-na-yuzh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69136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user\Desktop\Park-s-Nartami-na-yuzhnom (1).jpg"/>
          <p:cNvPicPr>
            <a:picLocks noChangeAspect="1" noChangeArrowheads="1"/>
          </p:cNvPicPr>
          <p:nvPr/>
        </p:nvPicPr>
        <p:blipFill>
          <a:blip r:embed="rId3" cstate="print"/>
          <a:srcRect l="20265" r="15940"/>
          <a:stretch>
            <a:fillRect/>
          </a:stretch>
        </p:blipFill>
        <p:spPr bwMode="auto">
          <a:xfrm>
            <a:off x="4644008" y="1340768"/>
            <a:ext cx="4320480" cy="294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user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42484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 прошлого к настоящему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user\Desktop\img30.jpg"/>
          <p:cNvPicPr>
            <a:picLocks noChangeAspect="1" noChangeArrowheads="1"/>
          </p:cNvPicPr>
          <p:nvPr/>
        </p:nvPicPr>
        <p:blipFill>
          <a:blip r:embed="rId2" cstate="print"/>
          <a:srcRect t="20081"/>
          <a:stretch>
            <a:fillRect/>
          </a:stretch>
        </p:blipFill>
        <p:spPr bwMode="auto">
          <a:xfrm>
            <a:off x="251520" y="1484784"/>
            <a:ext cx="8712968" cy="487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img41.jpg"/>
          <p:cNvPicPr>
            <a:picLocks noChangeAspect="1" noChangeArrowheads="1"/>
          </p:cNvPicPr>
          <p:nvPr/>
        </p:nvPicPr>
        <p:blipFill>
          <a:blip r:embed="rId2" cstate="print"/>
          <a:srcRect t="13382"/>
          <a:stretch>
            <a:fillRect/>
          </a:stretch>
        </p:blipFill>
        <p:spPr bwMode="auto">
          <a:xfrm>
            <a:off x="251520" y="260648"/>
            <a:ext cx="8640960" cy="621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683568" y="836712"/>
            <a:ext cx="7776864" cy="540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50096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466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Засыпает усталый мой город, </a:t>
            </a:r>
          </a:p>
          <a:p>
            <a:r>
              <a:rPr lang="ru-RU" sz="4000" b="1" dirty="0" smtClean="0"/>
              <a:t>Мамы спят и влюбленные спят, </a:t>
            </a:r>
          </a:p>
          <a:p>
            <a:r>
              <a:rPr lang="ru-RU" sz="4000" b="1" dirty="0" smtClean="0"/>
              <a:t>Дети спят, а хрустальные горы, </a:t>
            </a:r>
          </a:p>
          <a:p>
            <a:r>
              <a:rPr lang="ru-RU" sz="4000" b="1" dirty="0" smtClean="0"/>
              <a:t>В изголовье беззвучно стоят. </a:t>
            </a:r>
          </a:p>
          <a:p>
            <a:r>
              <a:rPr lang="ru-RU" sz="4000" b="1" dirty="0" smtClean="0"/>
              <a:t>Припев: </a:t>
            </a:r>
          </a:p>
          <a:p>
            <a:r>
              <a:rPr lang="ru-RU" sz="4000" b="1" dirty="0" smtClean="0"/>
              <a:t>Мне ночами нередко снится, </a:t>
            </a:r>
          </a:p>
          <a:p>
            <a:r>
              <a:rPr lang="ru-RU" sz="4000" b="1" dirty="0" smtClean="0"/>
              <a:t>В каких бы ни был я краях, </a:t>
            </a:r>
          </a:p>
          <a:p>
            <a:r>
              <a:rPr lang="ru-RU" sz="4000" b="1" dirty="0" smtClean="0"/>
              <a:t>Владикавказ - мой синий город, любовь моя. 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8157173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247290" cy="2520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Первая остановка: Город у синих гор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Владикавказ основан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6 мая 1784</a:t>
            </a: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года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царствование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императрицы Екатерины II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6192688" cy="3348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7646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36510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Владикавказ, раскинувшийся по берегам Терека, - «город у синих гор», один из самых живописных на Северном Кавказе. Он был основан в 1784 году как русская крепость, замыкающая «Аланские ворота» – Дарьяльское ущелье, самый короткий путь между Северным Кавказом и Закавказьем, известный с древнейших времен. Стратегическое значение крепости отразилось в ее названии: Владикавказ, «владеющий Кавказом». В 1860 году так стали называть и выросший здесь  город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6" descr="1663414118_1-mykaleidoscope-ru-p-severnaya-osetiya-stolitsa-vladikavkaz-kr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20770" cy="4373563"/>
          </a:xfrm>
        </p:spPr>
      </p:pic>
      <p:pic>
        <p:nvPicPr>
          <p:cNvPr id="7" name="Picture 2" descr="C:\Users\user\Desktop\11805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4437112"/>
          </a:xfrm>
          <a:prstGeom prst="rect">
            <a:avLst/>
          </a:prstGeom>
          <a:noFill/>
        </p:spPr>
      </p:pic>
      <p:pic>
        <p:nvPicPr>
          <p:cNvPr id="1026" name="Picture 2" descr="C:\Users\user\Desktop\img12.jpg"/>
          <p:cNvPicPr>
            <a:picLocks noChangeAspect="1" noChangeArrowheads="1"/>
          </p:cNvPicPr>
          <p:nvPr/>
        </p:nvPicPr>
        <p:blipFill>
          <a:blip r:embed="rId4" cstate="print"/>
          <a:srcRect l="18993" t="13382" r="19879" b="15744"/>
          <a:stretch>
            <a:fillRect/>
          </a:stretch>
        </p:blipFill>
        <p:spPr bwMode="auto">
          <a:xfrm>
            <a:off x="2843808" y="0"/>
            <a:ext cx="3096344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93638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522920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официальное название столицы Северной Осетии 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Дзауджикау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память о селении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Дзауга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месте которого сейчас стоит город.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esktop\3Цветы-и-памят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5181600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-1"/>
            <a:ext cx="4932040" cy="515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9849571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93191" y="6396335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Армянская церковь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690" y="606450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Мусульманская  Суннитская мечеть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223a908fedd50d7f7ab20b6017626bce9c629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211960" cy="38400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60648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Вторая остановка. Железнодорожный вокзал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улице Маркова находится железнодорожный вокзал, где кончается одноколейная ветка Беслан – Владикавказ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2" name="Picture 4" descr="C:\Users\user\Desktop\22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00462"/>
            <a:ext cx="4932040" cy="3757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911151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231032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Третья остановка. Сердце столицы – проспект Мира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Сердце Столицы –  проспект Мира. Это центральная улица города, с  протянувшейся во всю длину тенистой аллеей и вековых деревьев.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G_6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052892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7ed84e12a54249cc31f4684fcb0abeb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1700808"/>
            <a:ext cx="374441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56792"/>
            <a:ext cx="3206992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395333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ход_в_парк_имени_Хетагур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44823"/>
            <a:ext cx="3923928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5064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 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Четвертая остановка. Парк культуры и отдыха.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У южного конца проспекта Мира расположен Парк культуры и отдыха имени К.Л.Хетагурова.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         Парк просыпается…. На одном из островков пруда поднимают крик и плывут к берегу за завтраком дикие утки и лебеди.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DSC_1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16832"/>
            <a:ext cx="5292080" cy="225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1200px-Prudvpar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221088"/>
            <a:ext cx="529208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686800" cy="2514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Пятая остановка. Здесь побывал Пушкин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А  в одном из парков Столицы Республики, на скрещении улиц им. Ленина и Церетели, установлен бронзовый бюст великого поэта. У входа в парк каменный стенд с барельефом А.С. Пушкина. Надпись на нём рассказывает о том, что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         «Здесь с 21 по 23 мая и с 10 по 11 августа 1829 года в стоящем на этом месте  доме для проезжающих останавливался великий русский поэт А.С. Пушкин».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223</TotalTime>
  <Words>301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    </vt:lpstr>
      <vt:lpstr>Слайд 2</vt:lpstr>
      <vt:lpstr>Слайд 3</vt:lpstr>
      <vt:lpstr>Слайд 4</vt:lpstr>
      <vt:lpstr>Слайд 5</vt:lpstr>
      <vt:lpstr>Слайд 6</vt:lpstr>
      <vt:lpstr>Слайд 7</vt:lpstr>
      <vt:lpstr> Четвертая остановка. Парк культуры и отдыха. У южного конца проспекта Мира расположен Парк культуры и отдыха имени К.Л.Хетагурова.          Парк просыпается…. На одном из островков пруда поднимают крик и плывут к берегу за завтраком дикие утки и лебеди. </vt:lpstr>
      <vt:lpstr>Пятая остановка. Здесь побывал Пушкин А  в одном из парков Столицы Республики, на скрещении улиц им. Ленина и Церетели, установлен бронзовый бюст великого поэта. У входа в парк каменный стенд с барельефом А.С. Пушкина. Надпись на нём рассказывает о том, что          «Здесь с 21 по 23 мая и с 10 по 11 августа 1829 года в стоящем на этом месте  доме для проезжающих останавливался великий русский поэт А.С. Пушкин».</vt:lpstr>
      <vt:lpstr>    Шестая остановка. Суннитская мечеть.  Многонациональный Владикавказ старается сохранить связь времен и культур. В городе мирно сосуществуют православные и католики, мусульмане и иудеи.  Один из самых узнаваемых видов христианского Владикавказа – Суннитская мечеть на фоне синих гор.   </vt:lpstr>
      <vt:lpstr>Седьмая остановка. Памятник И.А. Плиеву - дважды герою Советского союза, герою Монголии  </vt:lpstr>
      <vt:lpstr>Слайд 12</vt:lpstr>
      <vt:lpstr>Мемориал Славы</vt:lpstr>
      <vt:lpstr>Парк «Нартон», дендрарий  Густую лесную чащу словно охраняют статные фигуры древних героев Нартских сказаний </vt:lpstr>
      <vt:lpstr>От прошлого к настоящему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«Люблю свой отчий дом»</dc:title>
  <dc:creator>A</dc:creator>
  <cp:lastModifiedBy>user</cp:lastModifiedBy>
  <cp:revision>30</cp:revision>
  <dcterms:created xsi:type="dcterms:W3CDTF">2021-12-07T14:17:57Z</dcterms:created>
  <dcterms:modified xsi:type="dcterms:W3CDTF">2023-04-05T14:46:47Z</dcterms:modified>
</cp:coreProperties>
</file>