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4" r:id="rId7"/>
    <p:sldId id="265" r:id="rId8"/>
    <p:sldId id="267" r:id="rId9"/>
    <p:sldId id="268" r:id="rId10"/>
    <p:sldId id="266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9" r:id="rId21"/>
    <p:sldId id="278" r:id="rId22"/>
    <p:sldId id="280" r:id="rId23"/>
    <p:sldId id="281" r:id="rId24"/>
    <p:sldId id="282" r:id="rId25"/>
    <p:sldId id="283" r:id="rId26"/>
    <p:sldId id="284" r:id="rId27"/>
    <p:sldId id="28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CC"/>
    <a:srgbClr val="00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42" y="123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Знаете ли Вы, кто такой Юрий Гагарин?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3"/>
                <c:pt idx="0">
                  <c:v>5-8 классы</c:v>
                </c:pt>
                <c:pt idx="1">
                  <c:v>9-11 классы</c:v>
                </c:pt>
                <c:pt idx="2">
                  <c:v>родители, учителя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0.96</c:v>
                </c:pt>
                <c:pt idx="1">
                  <c:v>0.98</c:v>
                </c:pt>
                <c:pt idx="2">
                  <c:v>0.98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Знаете ли Вы, кем был Юрий Гагарин до полета в космос?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3"/>
                <c:pt idx="0">
                  <c:v>5-8 классы</c:v>
                </c:pt>
                <c:pt idx="1">
                  <c:v>9-11 классы</c:v>
                </c:pt>
                <c:pt idx="2">
                  <c:v>родители, учителя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0.02</c:v>
                </c:pt>
                <c:pt idx="1">
                  <c:v>0.96</c:v>
                </c:pt>
                <c:pt idx="2">
                  <c:v>0.59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Хотели бы Вы стать космонавтом?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3"/>
                <c:pt idx="0">
                  <c:v>5-8 классы</c:v>
                </c:pt>
                <c:pt idx="1">
                  <c:v>9-11 классы</c:v>
                </c:pt>
                <c:pt idx="2">
                  <c:v>родители, учителя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7.0000000000000007E-2</c:v>
                </c:pt>
                <c:pt idx="1">
                  <c:v>0.05</c:v>
                </c:pt>
                <c:pt idx="2">
                  <c:v>0.08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1"/>
            <a:ext cx="10759440" cy="1320800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 ТЕРНИИ  К  ЗВЕЗДАМ</a:t>
            </a:r>
            <a:endParaRPr lang="ru-RU" sz="6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29436" y="3429000"/>
            <a:ext cx="5262563" cy="3429001"/>
          </a:xfrm>
        </p:spPr>
        <p:txBody>
          <a:bodyPr>
            <a:normAutofit fontScale="85000" lnSpcReduction="20000"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Авторы работы:</a:t>
            </a:r>
            <a:endParaRPr lang="ru-RU" sz="18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Голубев Иван, </a:t>
            </a:r>
            <a:r>
              <a:rPr lang="ru-RU" sz="24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Молоткова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Татьяна</a:t>
            </a:r>
            <a:endParaRPr lang="ru-RU" sz="18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учащиеся 8 класса</a:t>
            </a:r>
            <a:endParaRPr lang="ru-RU" sz="18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МАОУ СОШ №1 – «Школа </a:t>
            </a:r>
            <a:r>
              <a:rPr lang="ru-RU" sz="24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Сколково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-Тамбов»</a:t>
            </a:r>
            <a:endParaRPr lang="ru-RU" sz="18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</a:t>
            </a:r>
            <a:endParaRPr lang="ru-RU" sz="18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Попова Галина Владимировна,</a:t>
            </a:r>
            <a:endParaRPr lang="ru-RU" sz="18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 математики</a:t>
            </a:r>
            <a:endParaRPr lang="ru-RU" sz="18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МАОУ СОШ №1 – «Школа </a:t>
            </a:r>
            <a:r>
              <a:rPr lang="ru-RU" sz="24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Сколково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-Тамбов»</a:t>
            </a:r>
            <a:endParaRPr lang="ru-RU" sz="18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1026" name="Picture 2" descr="https://avatars.mds.yandex.net/get-zen_doc/1880127/pub_5df756f086c4a900b1ad3e0a_5df75765433ecc00b17df3d3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2471"/>
            <a:ext cx="6929437" cy="518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11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9268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 космонавт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14138" y="967718"/>
            <a:ext cx="3652345" cy="544884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0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967718"/>
            <a:ext cx="3052951" cy="4279055"/>
          </a:xfrm>
          <a:prstGeom prst="rect">
            <a:avLst/>
          </a:prstGeom>
        </p:spPr>
      </p:pic>
      <p:pic>
        <p:nvPicPr>
          <p:cNvPr id="13" name="Picture 8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368" y="2779254"/>
            <a:ext cx="305295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курсант Саратовског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761" y="967718"/>
            <a:ext cx="4700204" cy="362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9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9268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 космонавт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14138" y="967718"/>
            <a:ext cx="3652345" cy="544884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0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AutoShape 12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pic>
        <p:nvPicPr>
          <p:cNvPr id="9218" name="Picture 2" descr="http://www.gctc.ru/media/images/news/2020/gagarina/1-51-1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693" y="993608"/>
            <a:ext cx="3727185" cy="556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ladymega.ru/wp-content/uploads/2020/06/scale_1200-2020-06-29T213422.2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42" y="1220951"/>
            <a:ext cx="5386971" cy="35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33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9268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 отряд  космонавтов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14138" y="967718"/>
            <a:ext cx="3652345" cy="544884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0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AutoShape 12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pic>
        <p:nvPicPr>
          <p:cNvPr id="9222" name="Picture 6" descr="http://www.great-country.ru/images/SSSR/kosmos/1_otryad_kosmonavt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0" y="953762"/>
            <a:ext cx="5141639" cy="556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www.sakhanews.ru/files/1009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392" y="953762"/>
            <a:ext cx="6292924" cy="427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1246" y="5568730"/>
            <a:ext cx="5297215" cy="84783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1960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82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9268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 к  полету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14138" y="967718"/>
            <a:ext cx="3652345" cy="544884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0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AutoShape 12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483905" y="5599409"/>
            <a:ext cx="5297215" cy="84783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1961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1" descr="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53762"/>
            <a:ext cx="3475749" cy="549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997" y="1120185"/>
            <a:ext cx="3475009" cy="418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ю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189" y="926170"/>
            <a:ext cx="3660426" cy="551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89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9268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Поехали!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14138" y="967718"/>
            <a:ext cx="3652345" cy="544884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0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AutoShape 12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483905" y="5599409"/>
            <a:ext cx="5297215" cy="84783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12.04.1961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4" name="Picture 6" descr="https://cdn3.img.ria.ru/images/149144/49/14914449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381619"/>
            <a:ext cx="5276734" cy="383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mtdata.ru/u20/photo577D/20901096057-0/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1384629"/>
            <a:ext cx="5759669" cy="383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42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9268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Поехали!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14138" y="967718"/>
            <a:ext cx="3652345" cy="544884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0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AutoShape 12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483905" y="5599409"/>
            <a:ext cx="5297215" cy="84783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12.04.1961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 descr="http://www.sdobnov.ru/images/gagarin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881" y="1183309"/>
            <a:ext cx="5803791" cy="427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sputnik.kz/images/1413/64/141364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52" y="1238902"/>
            <a:ext cx="5348070" cy="356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0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9268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 минут полета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14138" y="967718"/>
            <a:ext cx="3652345" cy="544884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0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AutoShape 12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07975" y="5568730"/>
            <a:ext cx="5297215" cy="84783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12.04.1961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https://reedr.ru/wp-content/uploads/2019/08/den-kosmonavtiki-balalaika.ru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2" y="967718"/>
            <a:ext cx="5956191" cy="420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pbs.twimg.com/media/Dak1k2qW4AE0NY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612" y="914739"/>
            <a:ext cx="5609287" cy="560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83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9268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минуты на земле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14138" y="967718"/>
            <a:ext cx="3652345" cy="544884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0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AutoShape 12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670151" y="5190357"/>
            <a:ext cx="5297215" cy="84783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12.04.1961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https://cdn11.img.sputnik.by/images/101471/27/10147127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67" y="967718"/>
            <a:ext cx="4209919" cy="297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img-fotki.yandex.ru/get/468374/161887320.2d2/0_205362_c8faa5ec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535" y="3429000"/>
            <a:ext cx="4427616" cy="332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avatars.mds.yandex.net/get-zen_doc/222865/pub_5e94a75c09479b4b6c0c8e53_5e94a8b8790c262edeb35a35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779568"/>
            <a:ext cx="5849280" cy="37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68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9268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Возвращение в </a:t>
            </a:r>
            <a:r>
              <a:rPr lang="ru-RU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москву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14138" y="967718"/>
            <a:ext cx="3652345" cy="544884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0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AutoShape 12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Picture 8" descr="22 Красеная площа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67718"/>
            <a:ext cx="47879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и Никита Хруще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567" y="967718"/>
            <a:ext cx="4008902" cy="400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509" y="2465223"/>
            <a:ext cx="2763024" cy="425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4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9268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 мира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14138" y="967718"/>
            <a:ext cx="3652345" cy="544884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0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AutoShape 12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pic>
        <p:nvPicPr>
          <p:cNvPr id="13" name="Picture 9" descr="на встреч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982" y="3429000"/>
            <a:ext cx="4822667" cy="327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http://fototelegraf.ru/wp-content/uploads/2011/07/gagarin-london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649" y="967718"/>
            <a:ext cx="3565087" cy="453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ds04.infourok.ru/uploads/ex/12de/001632ed-7662a616/img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050030"/>
            <a:ext cx="4975067" cy="373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32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9255" y="-419757"/>
            <a:ext cx="10505090" cy="5732737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Планета есть колыбель разума,</a:t>
            </a:r>
            <a:r>
              <a:rPr lang="ru-RU" sz="2800" dirty="0">
                <a:solidFill>
                  <a:srgbClr val="0000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00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нельзя вечно жить в колыбели…</a:t>
            </a:r>
            <a:r>
              <a:rPr lang="ru-RU" sz="2800" dirty="0">
                <a:solidFill>
                  <a:srgbClr val="0000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00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Человечество не останется вечно на Земле,</a:t>
            </a:r>
            <a:r>
              <a:rPr lang="ru-RU" sz="2800" dirty="0">
                <a:solidFill>
                  <a:srgbClr val="0000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00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в погоне за светом и пространством</a:t>
            </a:r>
            <a:r>
              <a:rPr lang="ru-RU" sz="2800" dirty="0">
                <a:solidFill>
                  <a:srgbClr val="0000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00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сначала робко проникнет за пределы атмосферы,</a:t>
            </a:r>
            <a:r>
              <a:rPr lang="ru-RU" sz="2800" dirty="0">
                <a:solidFill>
                  <a:srgbClr val="0000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00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затем завоюет </a:t>
            </a:r>
            <a:r>
              <a:rPr lang="ru-RU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себе все</a:t>
            </a:r>
            <a:br>
              <a:rPr lang="ru-RU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околосолнечное </a:t>
            </a:r>
            <a:r>
              <a:rPr lang="ru-RU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пространство</a:t>
            </a:r>
            <a:r>
              <a:rPr lang="ru-RU" sz="2800" dirty="0">
                <a:solidFill>
                  <a:srgbClr val="0000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00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К. Э. Циолковский</a:t>
            </a:r>
            <a:endParaRPr lang="ru-RU" sz="2800" dirty="0">
              <a:solidFill>
                <a:srgbClr val="00009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02" y="3429000"/>
            <a:ext cx="5007522" cy="333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6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9268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 мира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14138" y="967718"/>
            <a:ext cx="3652345" cy="544884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0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AutoShape 12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pic>
        <p:nvPicPr>
          <p:cNvPr id="17414" name="Picture 6" descr="https://polzam.ru/images/history/101/3/7/3.50_%D0%93%D0%B0%D0%B3%D0%B0%D1%80%D0%B8%D0%BD_%D0%B8_%D0%B3%D0%BE%D0%BB%D1%83%D0%B1%D1%8C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863" y="828567"/>
            <a:ext cx="8326273" cy="585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10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9268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Гибель  </a:t>
            </a:r>
            <a:r>
              <a:rPr lang="ru-RU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Ю.А.гагарина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14138" y="967718"/>
            <a:ext cx="3652345" cy="544884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0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AutoShape 12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Picture 6" descr="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427656"/>
            <a:ext cx="4807402" cy="515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https://unews.pro/insert/20200708/Unews20200708gagrin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508" y="1427656"/>
            <a:ext cx="6128989" cy="344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977884" y="5335149"/>
            <a:ext cx="12192000" cy="84783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27.03.1968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8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9268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Юрий  Алексеевич  </a:t>
            </a:r>
            <a:r>
              <a:rPr lang="ru-RU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гагарин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14138" y="967718"/>
            <a:ext cx="3652345" cy="544884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0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AutoShape 12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43048" y="5947650"/>
            <a:ext cx="12192000" cy="84783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09.03.1934 - 27.03.1968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0" name="Picture 4" descr="https://yt3.ggpht.com/a/AATXAJxXW9DApSQTJPjIs2GzFu92Io4vxXe4p14tpBQH=s900-c-k-c0xffffffff-no-rj-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67718"/>
            <a:ext cx="5336080" cy="533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yt3.ggpht.com/a/AATXAJze9rPowyDhumtQ8aASeVr8eXPmWZ49_zVUUw=s900-c-k-c0xffffffff-no-rj-m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917" y="967718"/>
            <a:ext cx="4892566" cy="48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75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9268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часть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14138" y="967718"/>
            <a:ext cx="3652345" cy="544884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0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AutoShape 12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760621916"/>
              </p:ext>
            </p:extLst>
          </p:nvPr>
        </p:nvGraphicFramePr>
        <p:xfrm>
          <a:off x="1449114" y="1156905"/>
          <a:ext cx="9366797" cy="5398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921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9268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часть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14138" y="967718"/>
            <a:ext cx="3652345" cy="544884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0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AutoShape 12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542369238"/>
              </p:ext>
            </p:extLst>
          </p:nvPr>
        </p:nvGraphicFramePr>
        <p:xfrm>
          <a:off x="1449114" y="1156905"/>
          <a:ext cx="9366797" cy="5398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444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9268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часть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14138" y="967718"/>
            <a:ext cx="3652345" cy="544884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0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AutoShape 12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21588111"/>
              </p:ext>
            </p:extLst>
          </p:nvPr>
        </p:nvGraphicFramePr>
        <p:xfrm>
          <a:off x="1449114" y="1156905"/>
          <a:ext cx="9366797" cy="5398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153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9268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14138" y="967718"/>
            <a:ext cx="3652345" cy="544884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0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AutoShape 12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6513" y="828567"/>
            <a:ext cx="12192000" cy="589028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ru-RU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гипотеза полностью подтвердилась: современная молодежь гордится приоритетом страны в освоении космоса, но немногие хотят стать космонавтами. Определяющим фактором в выборе будущей профессии сегодня является уровень дохода. Поэтому многие ребята выбирают престижные, по их мнению, профессии: менеджер, предприниматель, программист, </a:t>
            </a:r>
            <a:r>
              <a:rPr lang="ru-RU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юрист</a:t>
            </a:r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4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1844566"/>
            <a:ext cx="12192000" cy="2008351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 за  внимание</a:t>
            </a:r>
            <a:endParaRPr lang="ru-RU" sz="6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14138" y="967718"/>
            <a:ext cx="3652345" cy="544884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0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AutoShape 12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4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5766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466" y="1021256"/>
            <a:ext cx="11894592" cy="5694854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6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первый полет человека в космос имеет огромное значение для развития космонавтики, личность Ю.А. Гагарина имеет огромный потенциал для воспитания патриотизма, нравственных качеств подрастающего поколения</a:t>
            </a:r>
            <a:endParaRPr lang="ru-RU" sz="3600" dirty="0">
              <a:solidFill>
                <a:srgbClr val="000099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29972" y="3665484"/>
            <a:ext cx="12192000" cy="84783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65451" y="4483541"/>
            <a:ext cx="11894592" cy="56948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6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основе изученной литературы проанализировать значение первого полета человека в космос и личности Ю.А. Гагарина для воспитания молодежи</a:t>
            </a:r>
            <a:endParaRPr lang="ru-RU" sz="3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36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704" y="1021256"/>
            <a:ext cx="11894592" cy="5694854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6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молодежь второй половины XX века в СССР гордилась победами своей страны, в частности первым человеком, полетевшим в космос, Юрием Гагариным. Многие ребята того времени стремились стать космонавтами, освоить новую героическую профессию, повторить подвиг первого человека в космосе. Нынешняя молодежь также гордится приоритетом страны в освоении космоса, но немногие хотят стать космонавтами. Определяющим фактором в выборе будущей профессии сегодня является уровень дохода. Поэтому многие ребята выбирают престижные, по их мнению, профессии: менеджер, предприниматель, программист, юрист</a:t>
            </a:r>
            <a:endParaRPr lang="ru-RU" sz="3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73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Первооткрыватели  космоса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932894" y="6010163"/>
            <a:ext cx="4161057" cy="714703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К.Э. Циолковский (1857-1935)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i.mycdn.me/i?r=AyH4iRPQ2q0otWIFepML2LxRA_gSuZDfrEzUZyHlRjDH1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513" y="961696"/>
            <a:ext cx="3918270" cy="486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a/a8/%D0%9A%D0%BE%D0%BD%D1%81%D1%82%D0%B0%D0%BD%D1%82%D0%B8%D0%BD_%D0%A6%D0%B8%D0%BE%D0%BB%D0%BA%D0%BE%D0%B2%D1%81%D0%BA%D0%B8%D0%B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29" y="961696"/>
            <a:ext cx="3506988" cy="486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одзаголовок 4"/>
          <p:cNvSpPr txBox="1">
            <a:spLocks/>
          </p:cNvSpPr>
          <p:nvPr/>
        </p:nvSpPr>
        <p:spPr>
          <a:xfrm>
            <a:off x="7134987" y="6010163"/>
            <a:ext cx="3549321" cy="7147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С.П. Королев (1907-1966)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47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- космонавты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565800" y="5685512"/>
            <a:ext cx="6400800" cy="76258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Белка и Стрелка (1960)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118" y="1207522"/>
            <a:ext cx="6200165" cy="41183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97" y="1207521"/>
            <a:ext cx="5294961" cy="4118303"/>
          </a:xfrm>
          <a:prstGeom prst="rect">
            <a:avLst/>
          </a:prstGeom>
        </p:spPr>
      </p:pic>
      <p:sp>
        <p:nvSpPr>
          <p:cNvPr id="7" name="Подзаголовок 3"/>
          <p:cNvSpPr txBox="1">
            <a:spLocks/>
          </p:cNvSpPr>
          <p:nvPr/>
        </p:nvSpPr>
        <p:spPr>
          <a:xfrm>
            <a:off x="-319723" y="5685512"/>
            <a:ext cx="6400800" cy="7625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Лайка (1957)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32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Корабль-спутник «восток-1»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224" y="1129971"/>
            <a:ext cx="10339552" cy="54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5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Малая  родина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3"/>
          <p:cNvSpPr txBox="1">
            <a:spLocks/>
          </p:cNvSpPr>
          <p:nvPr/>
        </p:nvSpPr>
        <p:spPr>
          <a:xfrm>
            <a:off x="-268287" y="5229049"/>
            <a:ext cx="6400800" cy="7625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prstClr val="white"/>
              </a:buClr>
            </a:pPr>
            <a:r>
              <a:rPr lang="ru-RU" sz="2800" dirty="0" smtClean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семьи Гагариных</a:t>
            </a:r>
          </a:p>
          <a:p>
            <a:pPr algn="ctr">
              <a:buClr>
                <a:prstClr val="white"/>
              </a:buClr>
            </a:pPr>
            <a:r>
              <a:rPr lang="ru-RU" sz="2800" dirty="0" smtClean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деревне </a:t>
            </a:r>
            <a:r>
              <a:rPr lang="ru-RU" sz="2800" dirty="0" err="1" smtClean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Клушино</a:t>
            </a:r>
            <a:endParaRPr lang="ru-RU" sz="2800" dirty="0">
              <a:solidFill>
                <a:srgbClr val="14619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27" y="1376209"/>
            <a:ext cx="5739634" cy="3760798"/>
          </a:xfrm>
          <a:prstGeom prst="rect">
            <a:avLst/>
          </a:prstGeom>
        </p:spPr>
      </p:pic>
      <p:pic>
        <p:nvPicPr>
          <p:cNvPr id="9" name="Picture 9" descr="Родител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855" y="1078050"/>
            <a:ext cx="5814011" cy="40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3"/>
          <p:cNvSpPr txBox="1">
            <a:spLocks/>
          </p:cNvSpPr>
          <p:nvPr/>
        </p:nvSpPr>
        <p:spPr>
          <a:xfrm>
            <a:off x="6036461" y="5229049"/>
            <a:ext cx="6400800" cy="16289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prstClr val="white"/>
              </a:buClr>
            </a:pPr>
            <a:r>
              <a:rPr lang="ru-RU" sz="2800" dirty="0" smtClean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 Тимофеевна Гагарина (мать)</a:t>
            </a:r>
          </a:p>
          <a:p>
            <a:pPr algn="ctr">
              <a:buClr>
                <a:prstClr val="white"/>
              </a:buClr>
            </a:pPr>
            <a:r>
              <a:rPr lang="ru-RU" sz="2800" dirty="0" smtClean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Иванович Гагарин (отец)</a:t>
            </a:r>
            <a:endParaRPr lang="ru-RU" sz="2800" dirty="0">
              <a:solidFill>
                <a:srgbClr val="14619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39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66FFFF"/>
            </a:gs>
            <a:gs pos="100000">
              <a:srgbClr val="00CC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9268"/>
            <a:ext cx="12192000" cy="8478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 космонавт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14138" y="967718"/>
            <a:ext cx="3652345" cy="544884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i1.wp.com/vostok1.space/wp-content/uploads/2016/04/Gagarin22.jpg?resize=321%2C4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95" y="828566"/>
            <a:ext cx="305752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diddlybop.ru/wp-content/uploads/2015/04/celebrities/5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691" y="2371913"/>
            <a:ext cx="3009056" cy="427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fototelegraf.ru/wp-content/uploads/2016/04/1-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28566"/>
            <a:ext cx="305752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AutoShape 12" descr="https://r4.mt.ru/r30/photo6898/20071496692-0/jpg/bp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Picture 9" descr="ученик литейщи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785" y="2325452"/>
            <a:ext cx="3063720" cy="437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49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383</TotalTime>
  <Words>353</Words>
  <Application>Microsoft Office PowerPoint</Application>
  <PresentationFormat>Широкоэкранный</PresentationFormat>
  <Paragraphs>61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Century Gothic</vt:lpstr>
      <vt:lpstr>Times New Roman</vt:lpstr>
      <vt:lpstr>Wingdings 3</vt:lpstr>
      <vt:lpstr>Сектор</vt:lpstr>
      <vt:lpstr>ЧЕРЕЗ  ТЕРНИИ  К  ЗВЕЗДАМ</vt:lpstr>
      <vt:lpstr>Планета есть колыбель разума, но нельзя вечно жить в колыбели… Человечество не останется вечно на Земле, но в погоне за светом и пространством сначала робко проникнет за пределы атмосферы, а затем завоюет себе все околосолнечное пространство К. Э. Циолковский</vt:lpstr>
      <vt:lpstr>АКТУАЛЬНОСТЬ</vt:lpstr>
      <vt:lpstr>гипотеза</vt:lpstr>
      <vt:lpstr>Первооткрыватели  космоса</vt:lpstr>
      <vt:lpstr>Собаки - космонавты</vt:lpstr>
      <vt:lpstr>Корабль-спутник «восток-1»</vt:lpstr>
      <vt:lpstr>Малая  родина</vt:lpstr>
      <vt:lpstr>Первый  космонавт</vt:lpstr>
      <vt:lpstr>Первый  космонавт</vt:lpstr>
      <vt:lpstr>Первый  космонавт</vt:lpstr>
      <vt:lpstr>Первый  отряд  космонавтов</vt:lpstr>
      <vt:lpstr>Подготовка  к  полету</vt:lpstr>
      <vt:lpstr>Поехали!</vt:lpstr>
      <vt:lpstr>Поехали!</vt:lpstr>
      <vt:lpstr>108 минут полета</vt:lpstr>
      <vt:lpstr>Первые минуты на земле</vt:lpstr>
      <vt:lpstr>Возвращение в москву</vt:lpstr>
      <vt:lpstr>Миссия  мира</vt:lpstr>
      <vt:lpstr>Миссия  мира</vt:lpstr>
      <vt:lpstr>Гибель  Ю.А.гагарина</vt:lpstr>
      <vt:lpstr>Юрий  Алексеевич  гагарин</vt:lpstr>
      <vt:lpstr>Практическая часть</vt:lpstr>
      <vt:lpstr>Практическая часть</vt:lpstr>
      <vt:lpstr>Практическая часть</vt:lpstr>
      <vt:lpstr>Вывод</vt:lpstr>
      <vt:lpstr>Спасибо  за  внимание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Gala</dc:creator>
  <cp:lastModifiedBy>Gala</cp:lastModifiedBy>
  <cp:revision>26</cp:revision>
  <dcterms:created xsi:type="dcterms:W3CDTF">2021-02-15T14:47:44Z</dcterms:created>
  <dcterms:modified xsi:type="dcterms:W3CDTF">2021-02-15T21:11:39Z</dcterms:modified>
</cp:coreProperties>
</file>