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93" r:id="rId4"/>
    <p:sldId id="264" r:id="rId5"/>
    <p:sldId id="265" r:id="rId6"/>
    <p:sldId id="287" r:id="rId7"/>
    <p:sldId id="296" r:id="rId8"/>
    <p:sldId id="297" r:id="rId9"/>
    <p:sldId id="298" r:id="rId10"/>
    <p:sldId id="299" r:id="rId11"/>
    <p:sldId id="266" r:id="rId12"/>
    <p:sldId id="267" r:id="rId13"/>
    <p:sldId id="281" r:id="rId14"/>
    <p:sldId id="291" r:id="rId15"/>
    <p:sldId id="285" r:id="rId16"/>
    <p:sldId id="295" r:id="rId17"/>
    <p:sldId id="300" r:id="rId18"/>
    <p:sldId id="282" r:id="rId19"/>
    <p:sldId id="283" r:id="rId20"/>
    <p:sldId id="289" r:id="rId21"/>
    <p:sldId id="29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87" autoAdjust="0"/>
  </p:normalViewPr>
  <p:slideViewPr>
    <p:cSldViewPr snapToGrid="0">
      <p:cViewPr varScale="1">
        <p:scale>
          <a:sx n="61" d="100"/>
          <a:sy n="61" d="100"/>
        </p:scale>
        <p:origin x="-95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7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6304A-E1E5-44CB-9000-3EE34EBEDAFF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43D80-FD32-4648-90CE-1FFD45EBC1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7404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43D80-FD32-4648-90CE-1FFD45EBC12B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05322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8BB-A383-442C-B50F-575EDE110C4E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F599-6D15-43EC-B263-894BE97B8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411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8BB-A383-442C-B50F-575EDE110C4E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F599-6D15-43EC-B263-894BE97B8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797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8BB-A383-442C-B50F-575EDE110C4E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F599-6D15-43EC-B263-894BE97B8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467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8BB-A383-442C-B50F-575EDE110C4E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F599-6D15-43EC-B263-894BE97B8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1059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8BB-A383-442C-B50F-575EDE110C4E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F599-6D15-43EC-B263-894BE97B8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870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8BB-A383-442C-B50F-575EDE110C4E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F599-6D15-43EC-B263-894BE97B8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717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8BB-A383-442C-B50F-575EDE110C4E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F599-6D15-43EC-B263-894BE97B8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908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8BB-A383-442C-B50F-575EDE110C4E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F599-6D15-43EC-B263-894BE97B8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8BB-A383-442C-B50F-575EDE110C4E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F599-6D15-43EC-B263-894BE97B8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807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8BB-A383-442C-B50F-575EDE110C4E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F599-6D15-43EC-B263-894BE97B8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4897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8BB-A383-442C-B50F-575EDE110C4E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F599-6D15-43EC-B263-894BE97B8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235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E48BB-A383-442C-B50F-575EDE110C4E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6F599-6D15-43EC-B263-894BE97B8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498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2917" t="21407" r="64000" b="25556"/>
          <a:stretch/>
        </p:blipFill>
        <p:spPr>
          <a:xfrm>
            <a:off x="1117680" y="381000"/>
            <a:ext cx="2392680" cy="5455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22083" t="21704" r="63000" b="23629"/>
          <a:stretch/>
        </p:blipFill>
        <p:spPr>
          <a:xfrm>
            <a:off x="4394118" y="381000"/>
            <a:ext cx="2727960" cy="5623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19583" t="27630" r="57167" b="23926"/>
          <a:stretch/>
        </p:blipFill>
        <p:spPr>
          <a:xfrm>
            <a:off x="7515649" y="1021080"/>
            <a:ext cx="4251960" cy="498348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01743" y="52534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Где логика?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Молния 7"/>
          <p:cNvSpPr/>
          <p:nvPr/>
        </p:nvSpPr>
        <p:spPr>
          <a:xfrm rot="4238932">
            <a:off x="9717813" y="1863392"/>
            <a:ext cx="466890" cy="55534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Молния 8"/>
          <p:cNvSpPr/>
          <p:nvPr/>
        </p:nvSpPr>
        <p:spPr>
          <a:xfrm rot="21355956">
            <a:off x="8831827" y="1659330"/>
            <a:ext cx="466890" cy="55534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Молния 9"/>
          <p:cNvSpPr/>
          <p:nvPr/>
        </p:nvSpPr>
        <p:spPr>
          <a:xfrm rot="20707203">
            <a:off x="8924816" y="2666721"/>
            <a:ext cx="466890" cy="55534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33306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199" y="1856622"/>
            <a:ext cx="108785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Оборудование: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штатив, гильза из фольги на нити, воздушный шарик, лист бумаги</a:t>
            </a:r>
          </a:p>
          <a:p>
            <a:pPr marL="0" indent="0">
              <a:buNone/>
            </a:pPr>
            <a:endParaRPr lang="ru-RU" sz="36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одноименные заряды отталкиваются, разноименные – притягиваются.  Сила взаимодействия заряженных тел увеличивается при уменьшении расстояния между ними и наоборот. </a:t>
            </a:r>
            <a:endParaRPr lang="ru-RU" sz="36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3475" y="278970"/>
            <a:ext cx="11219543" cy="164921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Лабораторный опыт №4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Смотреть исходно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34311"/>
          <a:stretch>
            <a:fillRect/>
          </a:stretch>
        </p:blipFill>
        <p:spPr bwMode="auto">
          <a:xfrm>
            <a:off x="10926305" y="5135349"/>
            <a:ext cx="919834" cy="1400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3333" t="15527" r="61154" b="21111"/>
          <a:stretch/>
        </p:blipFill>
        <p:spPr>
          <a:xfrm>
            <a:off x="1008185" y="222738"/>
            <a:ext cx="2836985" cy="6518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18846" t="23049" r="56154" b="27949"/>
          <a:stretch/>
        </p:blipFill>
        <p:spPr>
          <a:xfrm>
            <a:off x="5623258" y="257907"/>
            <a:ext cx="5677787" cy="62601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200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1282" t="16439" r="58077" b="23162"/>
          <a:stretch/>
        </p:blipFill>
        <p:spPr>
          <a:xfrm>
            <a:off x="1458351" y="375139"/>
            <a:ext cx="3774830" cy="6213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21282" t="16439" r="57308" b="24758"/>
          <a:stretch/>
        </p:blipFill>
        <p:spPr>
          <a:xfrm>
            <a:off x="6722795" y="375139"/>
            <a:ext cx="3915507" cy="60491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593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62" t="39714" r="33542" b="21614"/>
          <a:stretch/>
        </p:blipFill>
        <p:spPr bwMode="auto">
          <a:xfrm>
            <a:off x="556491" y="462477"/>
            <a:ext cx="3987800" cy="450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6143" t="25198" r="36080" b="25199"/>
          <a:stretch>
            <a:fillRect/>
          </a:stretch>
        </p:blipFill>
        <p:spPr bwMode="auto">
          <a:xfrm>
            <a:off x="5949868" y="462477"/>
            <a:ext cx="5704114" cy="572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852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63" r="14607"/>
          <a:stretch/>
        </p:blipFill>
        <p:spPr>
          <a:xfrm>
            <a:off x="467470" y="343652"/>
            <a:ext cx="2400422" cy="22610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470" y="2705160"/>
            <a:ext cx="240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Рихман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7" y="3437371"/>
            <a:ext cx="2150005" cy="26170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2678" y="6094149"/>
            <a:ext cx="240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Бернулли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369" b="17399"/>
          <a:stretch/>
        </p:blipFill>
        <p:spPr>
          <a:xfrm>
            <a:off x="8796034" y="332970"/>
            <a:ext cx="2509276" cy="23796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4888" y="2900567"/>
            <a:ext cx="240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Робинсон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09" y="3550167"/>
            <a:ext cx="1685925" cy="2286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796034" y="5974822"/>
            <a:ext cx="240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Эпинус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541" y="687842"/>
            <a:ext cx="2773697" cy="442544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81606" y="5113291"/>
            <a:ext cx="240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Ш. Кулон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30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пыты Кулон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11034" y="475673"/>
            <a:ext cx="10320096" cy="5805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6764" y="1394692"/>
            <a:ext cx="1016000" cy="1819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46036" y="2198255"/>
            <a:ext cx="107141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346036" y="2461492"/>
            <a:ext cx="107141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694545" y="1662545"/>
            <a:ext cx="858982" cy="14316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969164" y="2327564"/>
            <a:ext cx="35375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394036" y="849745"/>
            <a:ext cx="923637" cy="1246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58181" y="849745"/>
            <a:ext cx="923637" cy="1246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34544" y="2821709"/>
            <a:ext cx="923637" cy="1246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89891" y="1519644"/>
            <a:ext cx="1340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38619" y="510832"/>
            <a:ext cx="1252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79673" y="501596"/>
            <a:ext cx="1252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67097" y="2616122"/>
            <a:ext cx="1141659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en-US" sz="96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81132" y="1626125"/>
            <a:ext cx="1340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1927" y="4494577"/>
            <a:ext cx="111568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взаимодействия двух точечных неподвижных заряженных тел в вакууме прямо пропорциональна произведению модулей зарядов и обратно пропорциональна квадрату расстояния между ними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5269423" y="836907"/>
            <a:ext cx="15495" cy="13328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429193" y="818829"/>
            <a:ext cx="15495" cy="13328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018117" y="818829"/>
            <a:ext cx="15495" cy="13328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177887" y="800751"/>
            <a:ext cx="15495" cy="13328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Смотреть исходно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33204"/>
          <a:stretch>
            <a:fillRect/>
          </a:stretch>
        </p:blipFill>
        <p:spPr bwMode="auto">
          <a:xfrm>
            <a:off x="10910807" y="5135349"/>
            <a:ext cx="935332" cy="1400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30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AutoShape 6" descr="blob:https://web.whatsapp.com/9e753c53-24f5-4595-9bbb-24443f9db0c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blob:https://web.whatsapp.com/9e753c53-24f5-4595-9bbb-24443f9db0c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97" t="17949" r="30609" b="16808"/>
          <a:stretch/>
        </p:blipFill>
        <p:spPr bwMode="auto">
          <a:xfrm>
            <a:off x="743355" y="386339"/>
            <a:ext cx="3431482" cy="2630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C:\Users\Lubumaya\Downloads\fm_360_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79" b="2871"/>
          <a:stretch/>
        </p:blipFill>
        <p:spPr bwMode="auto">
          <a:xfrm>
            <a:off x="5310909" y="386339"/>
            <a:ext cx="3842325" cy="2630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Рисунок 9" descr="C:\Users\Lubumaya\Downloads\aic_xj_225_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82" y="3331238"/>
            <a:ext cx="3694848" cy="336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5" cstate="print"/>
          <a:srcRect l="29473" t="11587" r="30566" b="48358"/>
          <a:stretch/>
        </p:blipFill>
        <p:spPr bwMode="auto">
          <a:xfrm>
            <a:off x="6515877" y="3674830"/>
            <a:ext cx="4498860" cy="2676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500" y="2574925"/>
            <a:ext cx="5816600" cy="1325563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Огни святого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Эльма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050" name="Picture 2" descr="C:\Users\Учитель\Desktop\4778da5050623dd9dae2aad69433675eb3fd3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" y="390525"/>
            <a:ext cx="4879975" cy="5995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714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4300" y="2016125"/>
            <a:ext cx="4914900" cy="269557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за одну ночь можно увидеть более двух тысяч молний?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29" t="54948" r="74896" b="20963"/>
          <a:stretch/>
        </p:blipFill>
        <p:spPr bwMode="auto">
          <a:xfrm>
            <a:off x="698500" y="850900"/>
            <a:ext cx="5524500" cy="549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687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видео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2000" y="243205"/>
            <a:ext cx="10665777" cy="5999364"/>
          </a:xfrm>
        </p:spPr>
      </p:pic>
    </p:spTree>
    <p:extLst>
      <p:ext uri="{BB962C8B-B14F-4D97-AF65-F5344CB8AC3E}">
        <p14:creationId xmlns="" xmlns:p14="http://schemas.microsoft.com/office/powerpoint/2010/main" val="332951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56509"/>
            <a:ext cx="10515600" cy="18380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«Вся жизнь – это эксперимент. И чем больше вы делаете экспериментов, тем лучше»</a:t>
            </a: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Ральф Уолдо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Эмерсон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32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63" r="14607"/>
          <a:stretch/>
        </p:blipFill>
        <p:spPr>
          <a:xfrm>
            <a:off x="467470" y="343652"/>
            <a:ext cx="2400422" cy="22610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470" y="2705160"/>
            <a:ext cx="240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Рихман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7" y="3437371"/>
            <a:ext cx="2150005" cy="26170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2678" y="6094149"/>
            <a:ext cx="240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Бернулли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369" b="17399"/>
          <a:stretch/>
        </p:blipFill>
        <p:spPr>
          <a:xfrm>
            <a:off x="8796034" y="332970"/>
            <a:ext cx="2509276" cy="23796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4888" y="2900567"/>
            <a:ext cx="240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Робинсон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09" y="3550167"/>
            <a:ext cx="1685925" cy="2286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796034" y="5974822"/>
            <a:ext cx="240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Эпинус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81606" y="5113291"/>
            <a:ext cx="240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Кавендиш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431" y="752213"/>
            <a:ext cx="3376738" cy="42720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8202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760" y="23834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ЭЛЕКТРОДИНАМИКА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06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760" y="23834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46332" y="3914638"/>
            <a:ext cx="2758440" cy="82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428274" y="3406093"/>
            <a:ext cx="2438400" cy="82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464742" y="4713787"/>
            <a:ext cx="2438400" cy="82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Заряд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63125" y="898933"/>
            <a:ext cx="2438400" cy="82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Молния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787469" y="1751687"/>
            <a:ext cx="2438400" cy="82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Искра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980792" y="1709599"/>
            <a:ext cx="2438400" cy="82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717903" y="3671343"/>
            <a:ext cx="2438400" cy="82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811260" y="3669509"/>
            <a:ext cx="2438400" cy="82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348583" y="4583840"/>
            <a:ext cx="2438400" cy="82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9150713" y="1730171"/>
            <a:ext cx="2438400" cy="82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35428" y="1257410"/>
            <a:ext cx="2438400" cy="82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590970" y="660035"/>
            <a:ext cx="2803979" cy="821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687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6" grpId="0"/>
      <p:bldP spid="16" grpId="1"/>
      <p:bldP spid="16" grpId="2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972" y="1204685"/>
            <a:ext cx="11219543" cy="986971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нашей встречи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6413" t="28457" r="65806" b="54417"/>
          <a:stretch/>
        </p:blipFill>
        <p:spPr bwMode="auto">
          <a:xfrm>
            <a:off x="478972" y="1598219"/>
            <a:ext cx="5090555" cy="2416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6413" t="47522" r="41484" b="34128"/>
          <a:stretch/>
        </p:blipFill>
        <p:spPr bwMode="auto">
          <a:xfrm>
            <a:off x="972858" y="3837709"/>
            <a:ext cx="8215745" cy="2715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/>
          <a:srcRect l="6413" t="66849" r="84520" b="15030"/>
          <a:stretch/>
        </p:blipFill>
        <p:spPr bwMode="auto">
          <a:xfrm>
            <a:off x="9739746" y="1496696"/>
            <a:ext cx="2452254" cy="3705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5851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972" y="1204685"/>
            <a:ext cx="11219543" cy="986971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нашей встречи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199" y="1378855"/>
            <a:ext cx="11219543" cy="2271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«Природа электризации тел»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147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5662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Оборудование: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стеклянная палочка, полиэтилен, электрометр.</a:t>
            </a:r>
          </a:p>
          <a:p>
            <a:pPr marL="0" indent="0">
              <a:buNone/>
            </a:pPr>
            <a:endParaRPr lang="ru-RU" sz="36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лектризация тел происходит через влияние и соприкосновение. </a:t>
            </a:r>
            <a:endParaRPr lang="ru-RU" sz="36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3475" y="278970"/>
            <a:ext cx="11219543" cy="164921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Лабораторный опыт №1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Смотреть исходн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857" y="5135349"/>
            <a:ext cx="1400282" cy="1400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199" y="1856622"/>
            <a:ext cx="108785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Оборудование: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стеклянная палочка, полиэтилен, алюминиевая баночка</a:t>
            </a:r>
          </a:p>
          <a:p>
            <a:pPr marL="0" indent="0">
              <a:buNone/>
            </a:pPr>
            <a:endParaRPr lang="ru-RU" sz="36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существуют два вида зарядов: положительный и отрицательный</a:t>
            </a:r>
            <a:endParaRPr lang="ru-RU" sz="36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3475" y="278970"/>
            <a:ext cx="11219543" cy="164921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Лабораторный опыт №2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Смотреть исходн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857" y="5135349"/>
            <a:ext cx="1400282" cy="1400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199" y="1856622"/>
            <a:ext cx="108785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Оборудование: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стеклянная палочка, полиэтилен, два электрометра.</a:t>
            </a:r>
          </a:p>
          <a:p>
            <a:pPr marL="0" indent="0">
              <a:buNone/>
            </a:pPr>
            <a:endParaRPr lang="ru-RU" sz="36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данном опыте наблюдали закон сохранения электрического заряда</a:t>
            </a:r>
            <a:endParaRPr lang="ru-RU" sz="36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3475" y="278970"/>
            <a:ext cx="11219543" cy="164921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Лабораторный опыт №3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Смотреть исходн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857" y="5135349"/>
            <a:ext cx="1400282" cy="1400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444444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444444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226</Words>
  <Application>Microsoft Office PowerPoint</Application>
  <PresentationFormat>Произвольный</PresentationFormat>
  <Paragraphs>56</Paragraphs>
  <Slides>21</Slides>
  <Notes>1</Notes>
  <HiddenSlides>1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ЭЛЕКТРОДИНАМИКА</vt:lpstr>
      <vt:lpstr>ЭЛЕКТРОДИНАМИКА</vt:lpstr>
      <vt:lpstr>Тема нашей встречи </vt:lpstr>
      <vt:lpstr>Тема нашей встречи </vt:lpstr>
      <vt:lpstr>Лабораторный опыт №1</vt:lpstr>
      <vt:lpstr>Лабораторный опыт №2</vt:lpstr>
      <vt:lpstr>Лабораторный опыт №3</vt:lpstr>
      <vt:lpstr>Лабораторный опыт №4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Огни святого Эльма </vt:lpstr>
      <vt:lpstr>Где за одну ночь можно увидеть более двух тысяч молний?</vt:lpstr>
      <vt:lpstr>Слайд 20</vt:lpstr>
      <vt:lpstr>Слайд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Пользователь</cp:lastModifiedBy>
  <cp:revision>74</cp:revision>
  <dcterms:created xsi:type="dcterms:W3CDTF">2022-04-17T23:53:37Z</dcterms:created>
  <dcterms:modified xsi:type="dcterms:W3CDTF">2023-04-02T15:59:21Z</dcterms:modified>
</cp:coreProperties>
</file>