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5" r:id="rId9"/>
    <p:sldId id="267" r:id="rId10"/>
    <p:sldId id="270" r:id="rId11"/>
    <p:sldId id="271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819" y="5157192"/>
            <a:ext cx="8605534" cy="1219200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Жукова Наталья Александровна,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учитель </a:t>
            </a:r>
            <a:r>
              <a:rPr lang="ru-RU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русского языка и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литературы МКОУ </a:t>
            </a:r>
            <a:r>
              <a:rPr lang="ru-RU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«Ичкинская сош»</a:t>
            </a:r>
          </a:p>
          <a:p>
            <a:endParaRPr lang="ru-RU" dirty="0"/>
          </a:p>
        </p:txBody>
      </p:sp>
      <p:sp>
        <p:nvSpPr>
          <p:cNvPr id="7" name="Подзаголовок 2"/>
          <p:cNvSpPr>
            <a:spLocks noGrp="1"/>
          </p:cNvSpPr>
          <p:nvPr>
            <p:ph type="ctrTitle"/>
          </p:nvPr>
        </p:nvSpPr>
        <p:spPr>
          <a:xfrm>
            <a:off x="1441346" y="548680"/>
            <a:ext cx="6406480" cy="803175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Мастер-класс по </a:t>
            </a:r>
            <a:r>
              <a:rPr lang="ru-RU" sz="2400" b="1" i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теме: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88102" y="2132856"/>
            <a:ext cx="8712968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«Смысловое чтение (работа с текстом) на уроках русского языка, литературы, родного языка (русского), родной литературы (русской) в условиях реализации ФГОС ООО»</a:t>
            </a:r>
            <a:endParaRPr lang="ru-RU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8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56692"/>
            <a:ext cx="8229600" cy="10801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Практикум</a:t>
            </a:r>
            <a:br>
              <a:rPr lang="ru-RU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img2.freepng.ru/20180425/rje/kisspng-paper-and-pencil-game-paper-and-pencil-game-notebo-5ae0ef5d3fd546.95465154152469078126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719" y="1196752"/>
            <a:ext cx="579853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6027385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s://yandex.ru/images/search?text=%D0%BA%D0%B0%D1%80%D1%82%D0%B8%D0%BD%D0%BA%D0%B8%20%D1%82%D0%B5%D1%82%D1%80%D0%B0%D0%B4%D0%B8%20%D1%80%D1%83%D1%87%D0%BA%D0%B8&amp;lr=149670&amp;p=1&amp;pos=23&amp;rpt=simage&amp;img_url=http%3A%2F%2Fimg2.freepng.ru%2F20180425%2Frje%2Fkisspng-paper-and-pencil-game-paper-and-pencil-game-notebo-5ae0ef5d3fd546.9546515415246907812615.jpg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749750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584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Штрихи</a:t>
            </a:r>
          </a:p>
          <a:p>
            <a:pPr indent="457200" algn="ctr">
              <a:lnSpc>
                <a:spcPct val="15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1-я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строка. 1 существительное.</a:t>
            </a:r>
          </a:p>
          <a:p>
            <a:pPr indent="457200"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2-я строка. 2 прилагательных.</a:t>
            </a:r>
          </a:p>
          <a:p>
            <a:pPr indent="457200"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3-я строка. 3 причастия.</a:t>
            </a:r>
          </a:p>
          <a:p>
            <a:pPr indent="457200"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4-я строка. 4 глагола.</a:t>
            </a:r>
          </a:p>
          <a:p>
            <a:pPr indent="457200"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5-я строка. 5 наречий (или деепричастий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indent="457200"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6-я строка.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Сложное предложение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теме.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4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skh4-kon.ru/upload/medialibrary/549/5491518bb8c9e0a2a006d3c65c913f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70049"/>
            <a:ext cx="8246876" cy="411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6586" y="580526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yandex.ru/images/search?text=%D0%BA%D0%B0%D1%80%D1%82%D0%B8%D0%BD%D0%BA%D0%B8%20%D1%81%D0%BF%D0%B0%D1%81%D0%B8%D0%B1%D0%BE%20%D0%B7%D0%B0%20%D1%80%D0%B0%D0%B1%D0%BE%D1%82%D1%83%20%D0%BA%D0%BE%D0%BB%D0%BB%D0%B5%D0%B3%D0%B8%20%D1%84%D0%B8%D0%B3%D1%83%D1%80%D0%BA%D0%B8%20%D0%BB%D1%8E%D0%B4%D0%B5%D0%B9%20%D0%BA%D0%BE%D0%BC%D0%B0%D0%BD%D0%B4%D0%B0%20%D1%83%D1%87%D0%B8%D1%82%D0%B5%D0%BB%D1%8F&amp;from=tabbar&amp;p=3&amp;pos=5&amp;rpt=simage&amp;img_url=http%3A%2F%2Fskh4-kon.ru%2Fupload%2Fmedialibrary%2F549%2F5491518bb8c9e0a2a006d3c65c913fc2.jpg&amp;lr=149670</a:t>
            </a:r>
            <a:endParaRPr lang="ru-RU" sz="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4678" y="620688"/>
            <a:ext cx="5657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СПАСИБО ЗА РАБОТУ !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2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b="1" i="1" dirty="0">
                <a:latin typeface="Arial" pitchFamily="34" charset="0"/>
                <a:cs typeface="Arial" pitchFamily="34" charset="0"/>
              </a:rPr>
              <a:t>Функциональная грамотность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это способность человека использовать навыки чтения и письма в усло­виях его взаимодействия с социумом (оформить счет в банке, прочитать инструкцию, заполнить анкету обрат­ной связи и т. д.), то есть это тот уровень грамотности, который дает человеку возможность вступать в отноше­ния с внешней средой и максимально быстро адапти­роваться и функционировать в ней. </a:t>
            </a:r>
          </a:p>
        </p:txBody>
      </p:sp>
    </p:spTree>
    <p:extLst>
      <p:ext uri="{BB962C8B-B14F-4D97-AF65-F5344CB8AC3E}">
        <p14:creationId xmlns:p14="http://schemas.microsoft.com/office/powerpoint/2010/main" val="13427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4400" b="1" i="1" dirty="0">
                <a:latin typeface="Arial" pitchFamily="34" charset="0"/>
                <a:cs typeface="Arial" pitchFamily="34" charset="0"/>
              </a:rPr>
              <a:t>Функциональное чтение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– это чтение с целью поиска информации для решения конкретной задачи или выпол­нения определенного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задания.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2726" y="1052736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>
                <a:latin typeface="Arial" pitchFamily="34" charset="0"/>
                <a:cs typeface="Arial" pitchFamily="34" charset="0"/>
              </a:rPr>
              <a:t>Под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грамотностью чтения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понимается способ­ность человека к осмыслению письменных текстов и рефлексии на них, к использованию их содержания для достижения собственных целей, развития знаний и возможностей, для активного участия в жизни обще­ства. </a:t>
            </a:r>
          </a:p>
        </p:txBody>
      </p:sp>
    </p:spTree>
    <p:extLst>
      <p:ext uri="{BB962C8B-B14F-4D97-AF65-F5344CB8AC3E}">
        <p14:creationId xmlns:p14="http://schemas.microsoft.com/office/powerpoint/2010/main" val="293167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ипы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заданий, кото­рые позволяют развивать и проверять навыки чтения: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Задания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«множественного выбора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Задания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«на соотнесение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Задания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«на дополнение информации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Задания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«на перенос информации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Задания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«на восстановление деформиро­ванного текста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Задания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 ответами 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вопросы.</a:t>
            </a:r>
          </a:p>
          <a:p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5091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4482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Приёмы по формированию </a:t>
            </a:r>
            <a:r>
              <a:rPr lang="ru-RU" sz="4000" dirty="0"/>
              <a:t>навыков смысло­вого чтения и работы с </a:t>
            </a:r>
            <a:r>
              <a:rPr lang="ru-RU" sz="4000" dirty="0" smtClean="0"/>
              <a:t>текстом на уроках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59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Литература:</a:t>
            </a:r>
          </a:p>
          <a:p>
            <a:pPr marL="285750" indent="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чтение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текста «с карандашом»; </a:t>
            </a:r>
          </a:p>
          <a:p>
            <a:pPr marL="285750" indent="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основных понятий (без чтения всего текста); </a:t>
            </a:r>
          </a:p>
          <a:p>
            <a:pPr marL="285750" indent="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таблиц (выборочное чтение); </a:t>
            </a:r>
          </a:p>
          <a:p>
            <a:pPr marL="285750" indent="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плана текста (для пересказа); </a:t>
            </a:r>
          </a:p>
          <a:p>
            <a:pPr marL="285750" indent="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первичного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восприятия;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совпадений первоначальных предположений учащихся 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содержанием; </a:t>
            </a:r>
          </a:p>
        </p:txBody>
      </p:sp>
    </p:spTree>
    <p:extLst>
      <p:ext uri="{BB962C8B-B14F-4D97-AF65-F5344CB8AC3E}">
        <p14:creationId xmlns:p14="http://schemas.microsoft.com/office/powerpoint/2010/main" val="342846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860" y="47667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повторное чтение (всего текста или его отдельных фрагментов);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анализ текста;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Бег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ассоциаций»;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написание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отзыва о произведении;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создание кроссворда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 произведению;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Задай вопрос по содержанию текста»;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Работа с иллюстрациями к тексту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Дай развернутый ответ на вопрос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обобщение информации.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77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402" y="117693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Русский язык: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«Лови ошибку», «Найди пять (более) ошибок»;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Верные – неверные утверждения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Данетки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Создай паспорт части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речи»;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Диктант значений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Создайте схему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Составьте грамматический рассказ по схеме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«Перепутанные логические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цепочки;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«Опишите фотографию»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Синквейн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», «Штрихи»;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комплексный анализ текста.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8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197</TotalTime>
  <Words>398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Мастер-класс по теме: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Практикум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Жукова</dc:creator>
  <cp:lastModifiedBy>Наталья Жукова</cp:lastModifiedBy>
  <cp:revision>9</cp:revision>
  <dcterms:created xsi:type="dcterms:W3CDTF">2023-02-14T08:43:30Z</dcterms:created>
  <dcterms:modified xsi:type="dcterms:W3CDTF">2023-02-15T07:30:48Z</dcterms:modified>
</cp:coreProperties>
</file>