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4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03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4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2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067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3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93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9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72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3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FC24-A47F-44A5-A321-DA5A3C51646D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ACAAE-EDA7-424A-961E-14700F548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68A0B5-EB5A-466E-5CB3-9917610BE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18106" r="18262" b="11967"/>
          <a:stretch/>
        </p:blipFill>
        <p:spPr>
          <a:xfrm>
            <a:off x="2755900" y="1498600"/>
            <a:ext cx="5575300" cy="42672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CF3B698-E23E-B914-2FC9-510B00DAC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832" y="165100"/>
            <a:ext cx="3450167" cy="2070100"/>
          </a:xfrm>
          <a:prstGeom prst="rect">
            <a:avLst/>
          </a:prstGeom>
        </p:spPr>
      </p:pic>
      <p:pic>
        <p:nvPicPr>
          <p:cNvPr id="1026" name="Picture 2" descr="Фото бесплатно фотографии, молния, гроза">
            <a:extLst>
              <a:ext uri="{FF2B5EF4-FFF2-40B4-BE49-F238E27FC236}">
                <a16:creationId xmlns:a16="http://schemas.microsoft.com/office/drawing/2014/main" id="{A8AE4E66-E6B3-8FFC-6FB3-A93D3C75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0" y="2235200"/>
            <a:ext cx="2369130" cy="15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 бесплатно утро, плохая погода, природа">
            <a:extLst>
              <a:ext uri="{FF2B5EF4-FFF2-40B4-BE49-F238E27FC236}">
                <a16:creationId xmlns:a16="http://schemas.microsoft.com/office/drawing/2014/main" id="{5E8338AE-9D73-4C1B-6D51-D3470817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4518025"/>
            <a:ext cx="3460256" cy="20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ото бесплатно тропики, теплая погода, пальмы">
            <a:extLst>
              <a:ext uri="{FF2B5EF4-FFF2-40B4-BE49-F238E27FC236}">
                <a16:creationId xmlns:a16="http://schemas.microsoft.com/office/drawing/2014/main" id="{CB38B933-F315-56A2-538F-C66BB637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0" y="73025"/>
            <a:ext cx="2543175" cy="14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Фото бесплатно природа, птичка, мороз">
            <a:extLst>
              <a:ext uri="{FF2B5EF4-FFF2-40B4-BE49-F238E27FC236}">
                <a16:creationId xmlns:a16="http://schemas.microsoft.com/office/drawing/2014/main" id="{C0D2184A-0DDA-0175-514B-B79FA5311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97" y="5029199"/>
            <a:ext cx="25050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Фото бесплатно сугробы, пейзажи, солнечная погода">
            <a:extLst>
              <a:ext uri="{FF2B5EF4-FFF2-40B4-BE49-F238E27FC236}">
                <a16:creationId xmlns:a16="http://schemas.microsoft.com/office/drawing/2014/main" id="{4C0668BB-BBB2-7514-99FF-1BE50286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40" y="2595562"/>
            <a:ext cx="24955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0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433E1F8A-9C87-1FCF-4B3C-E71CCA7F70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692671"/>
              </p:ext>
            </p:extLst>
          </p:nvPr>
        </p:nvGraphicFramePr>
        <p:xfrm>
          <a:off x="6769672" y="219075"/>
          <a:ext cx="4515867" cy="6389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217" imgH="8019799" progId="Acrobat.Document.DC">
                  <p:embed/>
                </p:oleObj>
              </mc:Choice>
              <mc:Fallback>
                <p:oleObj name="Acrobat Document" r:id="rId2" imgW="5667217" imgH="801979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69672" y="219075"/>
                        <a:ext cx="4515867" cy="6389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097F93C-ED95-EB87-6E6A-0795F55A7E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946252"/>
              </p:ext>
            </p:extLst>
          </p:nvPr>
        </p:nvGraphicFramePr>
        <p:xfrm>
          <a:off x="790574" y="219074"/>
          <a:ext cx="4937125" cy="6389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128" imgH="7543687" progId="Acrobat.Document.DC">
                  <p:embed/>
                </p:oleObj>
              </mc:Choice>
              <mc:Fallback>
                <p:oleObj name="Acrobat Document" r:id="rId4" imgW="5829128" imgH="754368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574" y="219074"/>
                        <a:ext cx="4937125" cy="6389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8618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BAD268-8BEF-F4A3-9AC0-9D9FAA477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12111"/>
          <a:stretch/>
        </p:blipFill>
        <p:spPr bwMode="auto">
          <a:xfrm>
            <a:off x="401951" y="482600"/>
            <a:ext cx="11586849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465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5" y="747222"/>
            <a:ext cx="8128000" cy="54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7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06865" y="451104"/>
            <a:ext cx="2363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Module 3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423" y="5894457"/>
            <a:ext cx="3834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Mother Nature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8BAE3D4-AC7B-B042-C2E7-2EF36B39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805047"/>
            <a:ext cx="8064500" cy="453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97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rcRect l="2406" t="2951" r="5591" b="3808"/>
          <a:stretch/>
        </p:blipFill>
        <p:spPr>
          <a:xfrm>
            <a:off x="0" y="2277088"/>
            <a:ext cx="12192001" cy="4580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1"/>
            <a:ext cx="5882486" cy="4973735"/>
          </a:xfrm>
          <a:prstGeom prst="rect">
            <a:avLst/>
          </a:prstGeom>
        </p:spPr>
      </p:pic>
      <p:pic>
        <p:nvPicPr>
          <p:cNvPr id="3" name="01 (44) Module 3. Ex. 1 p.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6806" y="896891"/>
            <a:ext cx="609600" cy="609600"/>
          </a:xfrm>
          <a:prstGeom prst="rect">
            <a:avLst/>
          </a:prstGeom>
        </p:spPr>
      </p:pic>
      <p:pic>
        <p:nvPicPr>
          <p:cNvPr id="5" name="02 (45) Module 3. Ex. 2 p. 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97843" y="1937783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6406" y="2978675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 hurricane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42625" y="3378785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thick fog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3200" y="3718090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 blizzard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2422" y="3988385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 storm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2422" y="4320617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 heatwave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0165" y="0"/>
            <a:ext cx="4158208" cy="32918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51095" y="815379"/>
            <a:ext cx="206498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What weather do</a:t>
            </a:r>
          </a:p>
          <a:p>
            <a:r>
              <a:rPr lang="en-US" dirty="0">
                <a:latin typeface="Comic Sans MS" panose="030F0702030302020204" pitchFamily="66" charset="0"/>
              </a:rPr>
              <a:t> you like?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2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344" y="1818376"/>
            <a:ext cx="3572256" cy="341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1. This picture shows a city, perhaps in the UK. It is probably autumn or winter. There is a storm. The sky is full of dark clouds and there is a lightning striking all around. I think people are all indoors, keeping away from the storm. They probably feel glad to be safe inside. People probably feel scared when there is such a storm.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28" y="97536"/>
            <a:ext cx="842467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84" y="724007"/>
            <a:ext cx="281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Example: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4864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291584" cy="47720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422" y="0"/>
            <a:ext cx="4239578" cy="6863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72067"/>
            <a:ext cx="4291584" cy="2085933"/>
          </a:xfrm>
          <a:prstGeom prst="rect">
            <a:avLst/>
          </a:prstGeom>
        </p:spPr>
      </p:pic>
      <p:pic>
        <p:nvPicPr>
          <p:cNvPr id="5" name="03 (46) Module 3. Ex. 1 p.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032" y="6046681"/>
            <a:ext cx="609600" cy="6096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389120" y="0"/>
            <a:ext cx="3450336" cy="685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Град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Солнечный свет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Метель/ снежный шторм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Наводнение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Тепло/ умеренно тепло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Перистые облака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Шторм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Лёгкий ветер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Нестерпимо жарко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Ливень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Ураган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Дождь со снегом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Изморось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Временами солнечно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Прохладно/ холодно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Буря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Жарко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Сильный ливень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Тучи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Сильный мороз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767840" y="987552"/>
            <a:ext cx="4108704" cy="244144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937248" y="768096"/>
            <a:ext cx="4230624" cy="475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036064" y="1463040"/>
            <a:ext cx="2852928" cy="132892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824282" y="1463040"/>
            <a:ext cx="2636710" cy="29260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339584" y="2011680"/>
            <a:ext cx="1712976" cy="338937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039451" y="2208276"/>
            <a:ext cx="4128421" cy="1777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6498336" y="768096"/>
            <a:ext cx="2962656" cy="162714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657600" y="2682240"/>
            <a:ext cx="1780032" cy="171907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039451" y="2975398"/>
            <a:ext cx="2126075" cy="144115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611166" y="2966190"/>
            <a:ext cx="2143458" cy="46281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1767840" y="3683751"/>
            <a:ext cx="3508701" cy="67153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937248" y="5632704"/>
            <a:ext cx="2228278" cy="71877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6498336" y="3163337"/>
            <a:ext cx="4669536" cy="22377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6937248" y="2386033"/>
            <a:ext cx="2438400" cy="27102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6498336" y="2975398"/>
            <a:ext cx="3108960" cy="17873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7181088" y="1607122"/>
            <a:ext cx="3986784" cy="2562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7211568" y="4425760"/>
            <a:ext cx="2200656" cy="147632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3471862" y="3726183"/>
            <a:ext cx="2404682" cy="922017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498336" y="4937243"/>
            <a:ext cx="318820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6620256" y="3683751"/>
            <a:ext cx="2840736" cy="22988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0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78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3636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403" y="0"/>
            <a:ext cx="588559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306403" cy="4646057"/>
          </a:xfrm>
          <a:prstGeom prst="rect">
            <a:avLst/>
          </a:prstGeom>
        </p:spPr>
      </p:pic>
      <p:pic>
        <p:nvPicPr>
          <p:cNvPr id="4" name="04 (47) Module 3. Ex. 2a p.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806" y="86868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9552" y="175564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91601" y="232302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98013" y="267695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91601" y="321554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91601" y="4108060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98013" y="289040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76141" y="349923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585189" y="376823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0806" y="4646057"/>
            <a:ext cx="523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It’s summer right now, so the weather is quite mild.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28036" y="5056668"/>
            <a:ext cx="272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The wildlife is incredible.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28036" y="5446639"/>
            <a:ext cx="241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As a marine biologist.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8036" y="5836611"/>
            <a:ext cx="115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 A week.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01568" y="5241334"/>
            <a:ext cx="2904835" cy="1616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Weird – </a:t>
            </a:r>
            <a:r>
              <a:rPr lang="ru-RU" dirty="0">
                <a:solidFill>
                  <a:schemeClr val="tx1"/>
                </a:solidFill>
              </a:rPr>
              <a:t>странный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Incredible – </a:t>
            </a:r>
            <a:r>
              <a:rPr lang="ru-RU" dirty="0">
                <a:solidFill>
                  <a:schemeClr val="tx1"/>
                </a:solidFill>
              </a:rPr>
              <a:t>невероятный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Busy – </a:t>
            </a:r>
            <a:r>
              <a:rPr lang="ru-RU" dirty="0">
                <a:solidFill>
                  <a:schemeClr val="tx1"/>
                </a:solidFill>
              </a:rPr>
              <a:t>занят, занятой</a:t>
            </a:r>
          </a:p>
        </p:txBody>
      </p:sp>
    </p:spTree>
    <p:extLst>
      <p:ext uri="{BB962C8B-B14F-4D97-AF65-F5344CB8AC3E}">
        <p14:creationId xmlns:p14="http://schemas.microsoft.com/office/powerpoint/2010/main" val="328514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82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75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1949" y="5150101"/>
            <a:ext cx="2406428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a detailed investigation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2312" y="1150392"/>
            <a:ext cx="3583032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place where research is carried out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4330" y="2108726"/>
            <a:ext cx="4641014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single huge land mass (e.g. Africa, Europe, </a:t>
            </a:r>
            <a:r>
              <a:rPr lang="en-US" sz="1600" dirty="0" err="1">
                <a:latin typeface="Comic Sans MS" panose="030F0702030302020204" pitchFamily="66" charset="0"/>
              </a:rPr>
              <a:t>etc</a:t>
            </a:r>
            <a:r>
              <a:rPr lang="en-US" sz="1600" dirty="0">
                <a:latin typeface="Comic Sans MS" panose="030F0702030302020204" pitchFamily="66" charset="0"/>
              </a:rPr>
              <a:t>)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1766" y="1633801"/>
            <a:ext cx="1369286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not extreme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13010" y="192120"/>
            <a:ext cx="1502334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recent arrival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2982" y="1610947"/>
            <a:ext cx="1221809" cy="36933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landscape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01234" y="2613498"/>
            <a:ext cx="3236784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sea mammal that breeds on land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39773" y="4621833"/>
            <a:ext cx="3074881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large endangered sea mammal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3204" y="6113413"/>
            <a:ext cx="2549096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to make aware of danger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50105" y="3085196"/>
            <a:ext cx="3623108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(for the temperatures) to get lower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52506" y="6298852"/>
            <a:ext cx="3716082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(for the sun) to go above the horizon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7985" y="3569743"/>
            <a:ext cx="4456669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person who studies animals that live in water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5466" y="2631602"/>
            <a:ext cx="3328155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to adjust to different conditions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07278" y="192120"/>
            <a:ext cx="1954381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relating to science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7278" y="668912"/>
            <a:ext cx="3708066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(for the sun) to go below the horizon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09291" y="1635743"/>
            <a:ext cx="829073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long to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0385" y="5614531"/>
            <a:ext cx="2701381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lessons about staying alive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07278" y="5596713"/>
            <a:ext cx="3857146" cy="58477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type of transport used in snowy areas 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(like a jet ski for snow)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61567" y="4109408"/>
            <a:ext cx="4253087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transport usually pulled by dogs over snow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07089" y="4649073"/>
            <a:ext cx="1616148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narrow opening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26711" y="5122804"/>
            <a:ext cx="2787943" cy="33855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having a layer of </a:t>
            </a:r>
            <a:r>
              <a:rPr lang="en-US" sz="1600" dirty="0" err="1">
                <a:latin typeface="Comic Sans MS" panose="030F0702030302020204" pitchFamily="66" charset="0"/>
              </a:rPr>
              <a:t>sth</a:t>
            </a:r>
            <a:r>
              <a:rPr lang="en-US" sz="1600" dirty="0">
                <a:latin typeface="Comic Sans MS" panose="030F0702030302020204" pitchFamily="66" charset="0"/>
              </a:rPr>
              <a:t> on top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48021 -0.008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66264 0.802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51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9 0.03357 L -0.54831 0.2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44636 -0.0949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8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5181 0.02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3865 L -0.5944 0.55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83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70964 0.105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82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41797 -0.132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98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9063 0.3189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6432 0.0067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1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945 0.0715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37148 0.0877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49688 -0.4768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43021 -0.024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49427 -0.2379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14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38828 0.0067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4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58515 -0.5386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58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2181 0.0594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49336 0.09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4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30729 -0.4166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5" y="-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5716 -0.3564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5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9462" cy="2523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23744"/>
            <a:ext cx="6316609" cy="1645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270" y="4857502"/>
            <a:ext cx="5932922" cy="198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462" y="0"/>
            <a:ext cx="5902538" cy="487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944" y="707874"/>
            <a:ext cx="114165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research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944" y="1061442"/>
            <a:ext cx="109517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freezing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700" y="1482066"/>
            <a:ext cx="12394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humpback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700" y="1918454"/>
            <a:ext cx="90441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marine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6212" y="682442"/>
            <a:ext cx="99738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survival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5702" y="1103066"/>
            <a:ext cx="6767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drop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1237" y="1549550"/>
            <a:ext cx="6447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sets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486" y="4246913"/>
            <a:ext cx="63834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 set    common   hottest    boiling hot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shallow   idle    wettest   ordinary   intense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985" y="4750822"/>
            <a:ext cx="931375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rise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42530" y="5867400"/>
            <a:ext cx="931129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busy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7673" y="3158467"/>
            <a:ext cx="17908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Idle –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Wettest –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Ordinary –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Intense –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55804" y="4750822"/>
            <a:ext cx="1190408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coldest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86517" y="4743367"/>
            <a:ext cx="1755648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freezing cold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7350" y="5867400"/>
            <a:ext cx="911081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deep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77199" y="4743368"/>
            <a:ext cx="1132927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weird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39534" y="5848102"/>
            <a:ext cx="900339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driest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65767" y="5848102"/>
            <a:ext cx="1310940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incredible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226447" y="5837540"/>
            <a:ext cx="930513" cy="3615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mild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644384" y="5254752"/>
            <a:ext cx="438912" cy="3535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8157082" y="5516201"/>
            <a:ext cx="706501" cy="3535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8494559" y="5875359"/>
            <a:ext cx="438912" cy="3535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004588" y="6146088"/>
            <a:ext cx="565932" cy="3535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021274" y="6485134"/>
            <a:ext cx="1012741" cy="3535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8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" y="-9888"/>
            <a:ext cx="7841730" cy="5681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730" y="0"/>
            <a:ext cx="435456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3077" y="1721376"/>
            <a:ext cx="1101584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am going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654882"/>
            <a:ext cx="840295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1. plan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3241" y="2314584"/>
            <a:ext cx="954107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will put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977" y="5671584"/>
            <a:ext cx="2706623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2. On-the-spot decision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5453" y="3125760"/>
            <a:ext cx="1026243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will give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67329" y="5659600"/>
            <a:ext cx="1045479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3. offer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3027" y="3518428"/>
            <a:ext cx="1295547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will you be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2537" y="5671584"/>
            <a:ext cx="2844943" cy="646331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4.A. Information about </a:t>
            </a:r>
          </a:p>
          <a:p>
            <a:r>
              <a:rPr lang="en-US" dirty="0">
                <a:latin typeface="Comic Sans MS" panose="030F0702030302020204" pitchFamily="66" charset="0"/>
              </a:rPr>
              <a:t>the future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8602" y="3703094"/>
            <a:ext cx="542136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get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082193"/>
            <a:ext cx="1863011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4.B. time clause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7811" y="4352940"/>
            <a:ext cx="1319592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am visiting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7261" y="6087588"/>
            <a:ext cx="2464136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5. fixed arrangement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95337" y="4676105"/>
            <a:ext cx="2164375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does the plane off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6628" y="4938091"/>
            <a:ext cx="1200970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takes off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65" y="6492803"/>
            <a:ext cx="1484702" cy="369332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6. timetable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5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396</Words>
  <Application>Microsoft Office PowerPoint</Application>
  <PresentationFormat>Широкоэкранный</PresentationFormat>
  <Paragraphs>108</Paragraphs>
  <Slides>12</Slides>
  <Notes>0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Красильников</dc:creator>
  <cp:lastModifiedBy>Максим Кужелев</cp:lastModifiedBy>
  <cp:revision>24</cp:revision>
  <dcterms:created xsi:type="dcterms:W3CDTF">2021-06-22T11:18:20Z</dcterms:created>
  <dcterms:modified xsi:type="dcterms:W3CDTF">2023-03-29T08:27:47Z</dcterms:modified>
</cp:coreProperties>
</file>