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45;&#1083;&#1077;&#1085;&#1072;\&#1057;&#1091;&#1090;&#1077;&#1077;&#1074;\&#1050;&#1072;&#1087;&#1088;&#1080;&#1079;&#1085;&#1072;&#1103;%20&#1082;&#1086;&#1096;&#1082;&#1072;.mp4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30030" y="-1147867"/>
            <a:ext cx="6857997" cy="9144004"/>
          </a:xfrm>
          <a:prstGeom prst="rect">
            <a:avLst/>
          </a:prstGeom>
          <a:noFill/>
        </p:spPr>
      </p:pic>
      <p:pic>
        <p:nvPicPr>
          <p:cNvPr id="3" name="Picture 3" descr="D:\Мои документы\сутеев\nPZRIJZlY5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85333">
            <a:off x="1297557" y="541046"/>
            <a:ext cx="3582564" cy="33586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223404">
            <a:off x="4790683" y="1980095"/>
            <a:ext cx="36144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  <a:t>СУТЕЕВ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  <a:t>ВЛАДИМИР   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  <a:t>ГРИГОРЬЕВИЧ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  <a:t>(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venir" pitchFamily="2" charset="0"/>
              </a:rPr>
              <a:t>1903-1993)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uvenir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74170">
            <a:off x="2423906" y="4288921"/>
            <a:ext cx="624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ouvenir" pitchFamily="2" charset="0"/>
              </a:rPr>
              <a:t>Детский писатель, </a:t>
            </a:r>
          </a:p>
          <a:p>
            <a:pPr algn="ctr"/>
            <a:r>
              <a:rPr lang="ru-RU" sz="2000" dirty="0" smtClean="0">
                <a:latin typeface="Souvenir" pitchFamily="2" charset="0"/>
              </a:rPr>
              <a:t>сценарист, мультипликатор, художник-иллюстратор</a:t>
            </a:r>
            <a:endParaRPr lang="ru-RU" sz="2000" dirty="0">
              <a:latin typeface="Souvenir" pitchFamily="2" charset="0"/>
            </a:endParaRPr>
          </a:p>
        </p:txBody>
      </p:sp>
      <p:pic>
        <p:nvPicPr>
          <p:cNvPr id="1026" name="Picture 2" descr="https://refdb.ru/images/973/1945821/64581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9462">
            <a:off x="5065263" y="4896931"/>
            <a:ext cx="3708938" cy="147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62400" y="61722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Галкина Елена Владимировна, </a:t>
            </a:r>
            <a:r>
              <a:rPr lang="ru-RU" b="1" i="1" dirty="0" smtClean="0">
                <a:solidFill>
                  <a:srgbClr val="002060"/>
                </a:solidFill>
              </a:rPr>
              <a:t>воспитатель </a:t>
            </a:r>
            <a:r>
              <a:rPr lang="ru-RU" b="1" i="1" dirty="0" smtClean="0">
                <a:solidFill>
                  <a:srgbClr val="002060"/>
                </a:solidFill>
              </a:rPr>
              <a:t>ГПД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ГБОУ СОШ №314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7" y="-1143001"/>
            <a:ext cx="6857999" cy="9144003"/>
          </a:xfrm>
          <a:prstGeom prst="rect">
            <a:avLst/>
          </a:prstGeom>
          <a:noFill/>
        </p:spPr>
      </p:pic>
      <p:pic>
        <p:nvPicPr>
          <p:cNvPr id="3" name="Picture 2" descr="http://2.bp.blogspot.com/-wBB-P2LIXW8/UlZvhkjhPhI/AAAAAAAAA1A/C2XgdttnYRc/s1600/%D0%A1%D0%BA%D0%B0%D0%B7%D0%BA%D0%B8_%D0%A1%D1%83%D1%82%D0%B5%D0%B5%D0%B2%D0%B0_%D0%BA%D0%B0%D1%80%D1%82%D0%B8%D0%BD%D0%BA%D0%B8_%D0%A1%D1%83%D1%82%D0%B5%D0%B5%D0%B2%D0%B0._%D0%A3%D1%82%D0%B5%D0%BD%D0%BE%D0%BA_%D0%A2%D0%B8%D0%BC_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762000"/>
            <a:ext cx="4551009" cy="2766068"/>
          </a:xfrm>
          <a:prstGeom prst="rect">
            <a:avLst/>
          </a:prstGeom>
          <a:noFill/>
        </p:spPr>
      </p:pic>
      <p:pic>
        <p:nvPicPr>
          <p:cNvPr id="19458" name="Picture 2" descr="https://ds04.infourok.ru/uploads/ex/0fb4/00026d2b-b55c904c/hello_html_6de3d6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33800"/>
            <a:ext cx="3627142" cy="2459203"/>
          </a:xfrm>
          <a:prstGeom prst="rect">
            <a:avLst/>
          </a:prstGeom>
          <a:noFill/>
        </p:spPr>
      </p:pic>
      <p:sp>
        <p:nvSpPr>
          <p:cNvPr id="19460" name="AutoShape 4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4" name="AutoShape 18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6" name="AutoShape 20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8" name="AutoShape 22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80" name="Picture 24" descr="http://www.ownlib.ru/i/10/104/1044/10448/i_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362200"/>
            <a:ext cx="3810000" cy="2305050"/>
          </a:xfrm>
          <a:prstGeom prst="rect">
            <a:avLst/>
          </a:prstGeom>
          <a:noFill/>
        </p:spPr>
      </p:pic>
      <p:sp>
        <p:nvSpPr>
          <p:cNvPr id="19482" name="AutoShape 26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84" name="AutoShape 28" descr="http://booksbunker.com/get_binary/507f06b27ff2f.fb2/i_018.png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86" name="Picture 30" descr="http://audioskazki.net/wp-content/gallery/suteev/ciplenok_i_utenok/000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648200"/>
            <a:ext cx="404601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53158" y="-1153162"/>
            <a:ext cx="6857998" cy="91643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0" y="533400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Бывает так: работал человек художником, рисовал картинки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детским книжкам. А потом стал рисовать мультфильмы.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однажды подумал-подумал и стал писателем. А может,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дело было в его секрете? Владимир Григорьевич был </a:t>
            </a:r>
          </a:p>
          <a:p>
            <a:pPr algn="just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амбидекстром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есть одинаково владел правой и левой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рукой, причём одновременно одной мог писать, а другой — рисовать.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Так о ком же всё это написано? О художнике и о писателе – </a:t>
            </a:r>
          </a:p>
        </p:txBody>
      </p:sp>
      <p:pic>
        <p:nvPicPr>
          <p:cNvPr id="8" name="Picture 2" descr="D:\Мои документы\сутеев\скачанные файл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3124200"/>
            <a:ext cx="2088232" cy="27669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3" descr="D:\Мои документы\сутеев\k_pod_gribom_har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2971800"/>
            <a:ext cx="2347897" cy="3099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4" descr="D:\Мои документы\сутеев\imag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3200400"/>
            <a:ext cx="1895475" cy="2419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38200" y="2514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Владимире Григорьевиче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Сутееве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5122" name="Picture 2" descr="https://i.ytimg.com/vi/wXDRT3QIq7I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971800"/>
            <a:ext cx="6248400" cy="339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9" y="-1143001"/>
            <a:ext cx="6857997" cy="91440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4800" y="533400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Владимир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начал писать сказки?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Григорьевич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сразу начал писать для детей.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Сначала он создавал мультфильмы, работая художником -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мультипликатором. Но в один прекрасный день решил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попробовать себя в литературе. Результатом этого решения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стало множество удивительных добрых сказок В.Г.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для детей, иллюстрированных рисунками самого автора.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8" descr="http://cs629227.vk.me/v629227401/e4fc/1J_SgbgLZR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2819400"/>
            <a:ext cx="2384964" cy="252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s://upload.wikimedia.org/wikipedia/ru/2/2d/%D0%9A%D0%BE%D1%80%D0%B0%D0%B1%D0%BB%D0%B8%D0%BA_(%D0%BA%D0%B0%D0%B4%D1%80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3048000"/>
            <a:ext cx="2793674" cy="211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667000" y="5486400"/>
            <a:ext cx="2067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«Муха Цокотуха»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19800" y="5486400"/>
            <a:ext cx="1495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«Кораблик»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" y="474345"/>
            <a:ext cx="7924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они, сказки Владимира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самых маленьких?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 В.Г.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уникальное явление, ведь они будут                            интересны и познавательны и крохам, и детям постарше.                          Главные герои в них – хорошо знакомые всем животные,                         которых можно увидеть во дворе, в лесу или в зоопарке.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сказках В.Г.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самых маленьких персонажи попадают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разнообразные ситуации, позволяющие проявить им свои лучшие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качества: доброту, самоотверженность, терпимость. Каждая история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по-своему познавательна и поучительна. В одних сказках автор показывает,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насколько важна в жизни дружба. Настоящий верный товарищ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всегда придет на помощь и выручит из беды. Другие истории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помогают понять, что добро всегда вознаграждается, а зло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будет наказано.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Мои документы\сутеев\90243-i_0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3886200"/>
            <a:ext cx="3910281" cy="2748880"/>
          </a:xfrm>
          <a:prstGeom prst="rect">
            <a:avLst/>
          </a:prstGeom>
          <a:noFill/>
        </p:spPr>
      </p:pic>
      <p:pic>
        <p:nvPicPr>
          <p:cNvPr id="10" name="Picture 3" descr="D:\Мои документы\сутеев\90180-i_01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3048000"/>
            <a:ext cx="3124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9" y="-1143000"/>
            <a:ext cx="6858002" cy="9144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457200"/>
            <a:ext cx="8153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потрясающий детский иллюстратор!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сказка в книгах автора сопровождается красочными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иллюстрациями. Они не только помогают окунуться в мир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фантазии, но и делают процесс чтения еще более увлекательным.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Автор создавал рисунки для своих книг с особой любовью. Это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можно увидеть, если присмотреться к персонажам. Каждая деталь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тщательно прорисована, а цвета подобраны с большим мастерством.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Обилие иллюстраций – отличительная черта книг Владимира Григорьевича.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Благодаря этому можно сказки В.Г.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читать или смотреть как историю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картинках. Этим они в чем-то похожи на мультфильмы, которые создавал.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youtubevideo.ru/uploads/thumbs/e2cb6cf1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4368799" cy="3276600"/>
          </a:xfrm>
          <a:prstGeom prst="rect">
            <a:avLst/>
          </a:prstGeom>
          <a:noFill/>
        </p:spPr>
      </p:pic>
      <p:pic>
        <p:nvPicPr>
          <p:cNvPr id="2052" name="Picture 4" descr="https://img05.rl0.ru/2200371a3fe7c231dd992126e90e3063/c300x160/im0-tub-ru.yandex.net/i?id=746c8ffc4e315d95621bd21d68ec37b5&amp;n=33&amp;h=160&amp;w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352800"/>
            <a:ext cx="4419600" cy="3304376"/>
          </a:xfrm>
          <a:prstGeom prst="rect">
            <a:avLst/>
          </a:prstGeom>
          <a:noFill/>
        </p:spPr>
      </p:pic>
      <p:pic>
        <p:nvPicPr>
          <p:cNvPr id="2054" name="Picture 6" descr="https://i.ytimg.com/vi/NqIIS_Ts-s8/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352800"/>
            <a:ext cx="4419600" cy="3314701"/>
          </a:xfrm>
          <a:prstGeom prst="rect">
            <a:avLst/>
          </a:prstGeom>
          <a:noFill/>
        </p:spPr>
      </p:pic>
      <p:pic>
        <p:nvPicPr>
          <p:cNvPr id="2056" name="Picture 8" descr="http://fertrack.ru/img.php?aHR0cHM6Ly9pLnl0aW1nLmNvbS92aS9OZE85OHBuLWpkOC9ocWRlZmF1bHQuanB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352800"/>
            <a:ext cx="4368799" cy="3276600"/>
          </a:xfrm>
          <a:prstGeom prst="rect">
            <a:avLst/>
          </a:prstGeom>
          <a:noFill/>
        </p:spPr>
      </p:pic>
      <p:pic>
        <p:nvPicPr>
          <p:cNvPr id="2058" name="Picture 10" descr="http://tryamportal.ru/wp-content/uploads/2015/03/skazki-suteeva-raznye-koles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352800"/>
            <a:ext cx="4267200" cy="3276600"/>
          </a:xfrm>
          <a:prstGeom prst="rect">
            <a:avLst/>
          </a:prstGeom>
          <a:noFill/>
        </p:spPr>
      </p:pic>
      <p:pic>
        <p:nvPicPr>
          <p:cNvPr id="2062" name="Picture 14" descr="http://supermyzika.ru/uploads/thumbs/0/4/c/04cd74c1ff52ad5bf47341876242de3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352800"/>
            <a:ext cx="3810000" cy="331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257303" y="-1257302"/>
            <a:ext cx="6857999" cy="937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153161" y="-1153162"/>
            <a:ext cx="6857999" cy="9164325"/>
          </a:xfrm>
          <a:prstGeom prst="rect">
            <a:avLst/>
          </a:prstGeom>
          <a:noFill/>
        </p:spPr>
      </p:pic>
      <p:pic>
        <p:nvPicPr>
          <p:cNvPr id="4" name="Капризная кош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2998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4572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Книжки с произведениями Владимира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потеряли своей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актуальности и до сих пор очень востребованы. Их можно читать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малышей. Самых маленьких увлекут яркие картинки.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 ним можно не только рассказывать истории, но и учить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цвета, распознавать эмоции, знакомиться с окружающим миром.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Обязательно купите хороший сборник сказок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В.Г.Сутеева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 забудьте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проверить, что картинки в сборнике – авторские.</a:t>
            </a:r>
          </a:p>
        </p:txBody>
      </p:sp>
      <p:pic>
        <p:nvPicPr>
          <p:cNvPr id="5" name="Picture 12" descr="http://img11.nnm.ru/9/d/8/3/1/63e2a473bbc97073ff0048fa7a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481736"/>
            <a:ext cx="2620879" cy="2376264"/>
          </a:xfrm>
          <a:prstGeom prst="rect">
            <a:avLst/>
          </a:prstGeom>
          <a:noFill/>
        </p:spPr>
      </p:pic>
      <p:pic>
        <p:nvPicPr>
          <p:cNvPr id="6" name="Picture 4" descr="http://sashka.inf.ua/fantasers/suteev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2552" y="3124200"/>
            <a:ext cx="2691448" cy="3733800"/>
          </a:xfrm>
          <a:prstGeom prst="rect">
            <a:avLst/>
          </a:prstGeom>
          <a:noFill/>
        </p:spPr>
      </p:pic>
      <p:pic>
        <p:nvPicPr>
          <p:cNvPr id="7" name="Picture 8" descr="http://fondpr.ru/image/775369_3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58304"/>
            <a:ext cx="4038600" cy="4799696"/>
          </a:xfrm>
          <a:prstGeom prst="rect">
            <a:avLst/>
          </a:prstGeom>
          <a:noFill/>
        </p:spPr>
      </p:pic>
      <p:pic>
        <p:nvPicPr>
          <p:cNvPr id="8" name="Picture 8" descr="http://www.e-reading.club/illustrations/90/90243-i_00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2362200"/>
            <a:ext cx="4464496" cy="1904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Мои документы\сутеев\7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4800" y="5334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 сказок Владимира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6" descr="http://img12.nnm.me/8/9/a/c/3/eafce7f21f54cbc843ecd3ab89b_pr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67166"/>
            <a:ext cx="2887417" cy="3490834"/>
          </a:xfrm>
          <a:prstGeom prst="rect">
            <a:avLst/>
          </a:prstGeom>
          <a:noFill/>
        </p:spPr>
      </p:pic>
      <p:pic>
        <p:nvPicPr>
          <p:cNvPr id="11" name="Picture 16" descr="http://mpovorin.narod.ru/porinfanajxoj/la_suneto_por_memoro/fabelo_pri_fama_krokodilo/sol_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4524374"/>
            <a:ext cx="2857500" cy="2333626"/>
          </a:xfrm>
          <a:prstGeom prst="rect">
            <a:avLst/>
          </a:prstGeom>
          <a:noFill/>
        </p:spPr>
      </p:pic>
      <p:pic>
        <p:nvPicPr>
          <p:cNvPr id="12" name="Picture 10" descr="http://book-online.com.ua/images/page_img/1641/b_1641_i_01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743200" y="4437042"/>
            <a:ext cx="2808312" cy="2420958"/>
          </a:xfrm>
          <a:prstGeom prst="rect">
            <a:avLst/>
          </a:prstGeom>
          <a:noFill/>
        </p:spPr>
      </p:pic>
      <p:pic>
        <p:nvPicPr>
          <p:cNvPr id="13" name="Picture 20" descr="http://img-fotki.yandex.ru/get/9059/157060903.195/0_f70b6_dcfbe2be_XXX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0" y="5411235"/>
            <a:ext cx="1143000" cy="1446766"/>
          </a:xfrm>
          <a:prstGeom prst="rect">
            <a:avLst/>
          </a:prstGeom>
          <a:noFill/>
        </p:spPr>
      </p:pic>
      <p:pic>
        <p:nvPicPr>
          <p:cNvPr id="14" name="Picture 8" descr="заяц на самокате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762000"/>
            <a:ext cx="2232248" cy="1775588"/>
          </a:xfrm>
          <a:prstGeom prst="rect">
            <a:avLst/>
          </a:prstGeom>
          <a:noFill/>
        </p:spPr>
      </p:pic>
      <p:pic>
        <p:nvPicPr>
          <p:cNvPr id="15" name="Picture 4" descr="Кораблик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85800"/>
            <a:ext cx="3888432" cy="1496142"/>
          </a:xfrm>
          <a:prstGeom prst="rect">
            <a:avLst/>
          </a:prstGeom>
          <a:noFill/>
        </p:spPr>
      </p:pic>
      <p:pic>
        <p:nvPicPr>
          <p:cNvPr id="16" name="Picture 6" descr="http://www.e-reading.club/illustrations/90/90775-i_003.jpg"/>
          <p:cNvPicPr>
            <a:picLocks noChangeAspect="1" noChangeArrowheads="1"/>
          </p:cNvPicPr>
          <p:nvPr/>
        </p:nvPicPr>
        <p:blipFill>
          <a:blip r:embed="rId9" cstate="email">
            <a:lum contrast="20000"/>
          </a:blip>
          <a:srcRect/>
          <a:stretch>
            <a:fillRect/>
          </a:stretch>
        </p:blipFill>
        <p:spPr bwMode="auto">
          <a:xfrm flipH="1">
            <a:off x="5320861" y="2590800"/>
            <a:ext cx="3823139" cy="1872208"/>
          </a:xfrm>
          <a:prstGeom prst="rect">
            <a:avLst/>
          </a:prstGeom>
          <a:noFill/>
        </p:spPr>
      </p:pic>
      <p:pic>
        <p:nvPicPr>
          <p:cNvPr id="17" name="Picture 14" descr="http://skazochki.narod.ru/zagadki/image/plakun8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15000" y="1219200"/>
            <a:ext cx="1788790" cy="1824567"/>
          </a:xfrm>
          <a:prstGeom prst="rect">
            <a:avLst/>
          </a:prstGeom>
          <a:noFill/>
        </p:spPr>
      </p:pic>
      <p:pic>
        <p:nvPicPr>
          <p:cNvPr id="20482" name="Picture 2" descr="http://bigslide.ru/images/19/18451/960/img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981200"/>
            <a:ext cx="1854199" cy="1447800"/>
          </a:xfrm>
          <a:prstGeom prst="rect">
            <a:avLst/>
          </a:prstGeom>
          <a:noFill/>
        </p:spPr>
      </p:pic>
      <p:pic>
        <p:nvPicPr>
          <p:cNvPr id="20484" name="Picture 4" descr="http://illustrators.ru/uploads/post/image/15498/main_origina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2600" y="2438400"/>
            <a:ext cx="4648200" cy="243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403</Words>
  <Application>Microsoft Office PowerPoint</Application>
  <PresentationFormat>Экран (4:3)</PresentationFormat>
  <Paragraphs>49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Галкина</dc:creator>
  <cp:lastModifiedBy>Надежда Пронская</cp:lastModifiedBy>
  <cp:revision>34</cp:revision>
  <dcterms:created xsi:type="dcterms:W3CDTF">2017-04-06T19:30:44Z</dcterms:created>
  <dcterms:modified xsi:type="dcterms:W3CDTF">2023-03-29T11:10:40Z</dcterms:modified>
</cp:coreProperties>
</file>