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4E87A2-762D-4E65-A7E2-D981DC1C026A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EEF468-B283-42B0-BAF4-62DE03F5002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ученика Сапожникова Романа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4В класс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Исторический календарь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4482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Вот такая история….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81616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Календарь-  система исчисления времени.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Руси существовал Гражданский, Церковный и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Народный календарь.(природный</a:t>
            </a:r>
            <a:r>
              <a:rPr lang="ru-RU" dirty="0" smtClean="0"/>
              <a:t>)</a:t>
            </a:r>
          </a:p>
        </p:txBody>
      </p:sp>
      <p:pic>
        <p:nvPicPr>
          <p:cNvPr id="1026" name="Picture 2" descr="Старинные календари - запись пользователя veda (Елена Бельская) в  сообществе Картинки для творчества… | Винтаж открытки, Винтажные  иллюстрации, Винтажная однодне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407511" cy="4010337"/>
          </a:xfrm>
          <a:prstGeom prst="rect">
            <a:avLst/>
          </a:prstGeom>
          <a:noFill/>
        </p:spPr>
      </p:pic>
      <p:pic>
        <p:nvPicPr>
          <p:cNvPr id="1028" name="Picture 4" descr="Афиша развлечений с 7 по 10 марта: бабий бунт! : Центр Деловой Информации.  Бизнес-новости Пскова и области. / ЦД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1934741" cy="2565969"/>
          </a:xfrm>
          <a:prstGeom prst="rect">
            <a:avLst/>
          </a:prstGeom>
          <a:noFill/>
        </p:spPr>
      </p:pic>
      <p:pic>
        <p:nvPicPr>
          <p:cNvPr id="1030" name="Picture 6" descr="Старинный СССР ретро календарь купить в Москве на Avito — Объявления на  сайте Ави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719736" cy="278980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67017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исторических событий записано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историческом календаре нашей Родины.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хочу поделится одним из них…..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129400" cy="40862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80668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далеком 1703 году на реке Неве произошло историческое сражение.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Российский флот разгромил флот Шведов и освободил земли, издавна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Принадлежавшие России.</a:t>
            </a:r>
          </a:p>
          <a:p>
            <a:endParaRPr lang="ru-RU" dirty="0"/>
          </a:p>
        </p:txBody>
      </p:sp>
      <p:pic>
        <p:nvPicPr>
          <p:cNvPr id="16386" name="Picture 2" descr="Взятие бота &quot;Гедан&quot; и шнявы &quot;Астрильд&quot; в устье Невы | Корабль, Картины,  Картинки с корабл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41299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9269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повелел царь Петр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основать город – крепость, на освобожденных землях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История Санкт-Петербурга в Санкт-Петербурге — подробная информация с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8218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81519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 мая 1703 года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 заложен первый камень в основании крепости.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Этот день мы отмечаем сегодня как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День Рождения Санкт-Петербурга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День города Санкт-Петербурга: 2020 год - Точная дата, программа, транспорт  | Гид по Петербургу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852592" cy="39036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503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маленькой крепости, заложенной в далеком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восемнадцатом веке 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XVIII)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Вырос прекрасный мегаполис, культурная столица современной России.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Санкт-Петербург попал в топ самых красивых городов в мире — Российская 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97484" cy="2618925"/>
          </a:xfrm>
          <a:prstGeom prst="rect">
            <a:avLst/>
          </a:prstGeom>
          <a:noFill/>
        </p:spPr>
      </p:pic>
      <p:pic>
        <p:nvPicPr>
          <p:cNvPr id="19460" name="Picture 4" descr="Санкт-Петербург. История Санкт-Петербу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0500"/>
            <a:ext cx="3926210" cy="2617473"/>
          </a:xfrm>
          <a:prstGeom prst="rect">
            <a:avLst/>
          </a:prstGeom>
          <a:noFill/>
        </p:spPr>
      </p:pic>
      <p:sp>
        <p:nvSpPr>
          <p:cNvPr id="19462" name="AutoShape 6" descr="Памятник Медный Всадник в Санкт-Петербург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Памятник Медный Всадник в Санкт-Петербур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784114" cy="2520280"/>
          </a:xfrm>
          <a:prstGeom prst="rect">
            <a:avLst/>
          </a:prstGeom>
          <a:noFill/>
        </p:spPr>
      </p:pic>
      <p:pic>
        <p:nvPicPr>
          <p:cNvPr id="19466" name="Picture 10" descr="Монумент героическим защитникам ленинграда на площади победы - Мой Город -  Петербур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610372" cy="24550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23" y="620688"/>
            <a:ext cx="8284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Санкт-Петербургу более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каждый год миллионы туристов из разных стран приезжают в наш город.</a:t>
            </a:r>
          </a:p>
        </p:txBody>
      </p:sp>
      <p:pic>
        <p:nvPicPr>
          <p:cNvPr id="20482" name="Picture 2" descr="В Санкт-Петербург по электронной визе. Первые отзывы иностранцев | Россия и  россияне: взгляд из Европы | DW | 09.10.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82123" cy="2016224"/>
          </a:xfrm>
          <a:prstGeom prst="rect">
            <a:avLst/>
          </a:prstGeom>
          <a:noFill/>
        </p:spPr>
      </p:pic>
      <p:pic>
        <p:nvPicPr>
          <p:cNvPr id="20484" name="Picture 4" descr="Самые часто задаваемые вопросы ИНОСТРАНЦАМИ в Санкт-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427984" cy="2496276"/>
          </a:xfrm>
          <a:prstGeom prst="rect">
            <a:avLst/>
          </a:prstGeom>
          <a:noFill/>
        </p:spPr>
      </p:pic>
      <p:pic>
        <p:nvPicPr>
          <p:cNvPr id="20486" name="Picture 6" descr="Поток безвизовых китайских туристов в Санкт-Петербург в этом году вырос в  2,4 ра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576397" cy="2682298"/>
          </a:xfrm>
          <a:prstGeom prst="rect">
            <a:avLst/>
          </a:prstGeom>
          <a:noFill/>
        </p:spPr>
      </p:pic>
      <p:pic>
        <p:nvPicPr>
          <p:cNvPr id="20488" name="Picture 8" descr="Тематический туризм в Санкт-Петербург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4614993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двадцать первом веке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век)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важный экономический, научный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России, крупный транспортный узел.</a:t>
            </a:r>
          </a:p>
        </p:txBody>
      </p:sp>
      <p:pic>
        <p:nvPicPr>
          <p:cNvPr id="21506" name="Picture 2" descr="Индустрия Моды» пройдет в КВЦ «ЭКСПОФОРУМ» (Санкт-Петербург) – MODA 24/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48372" cy="2232248"/>
          </a:xfrm>
          <a:prstGeom prst="rect">
            <a:avLst/>
          </a:prstGeom>
          <a:noFill/>
        </p:spPr>
      </p:pic>
      <p:pic>
        <p:nvPicPr>
          <p:cNvPr id="21510" name="Picture 6" descr="ОАО Морской порт Санкт-Петербург - О компании - История по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080"/>
            <a:ext cx="3784203" cy="2520280"/>
          </a:xfrm>
          <a:prstGeom prst="rect">
            <a:avLst/>
          </a:prstGeom>
          <a:noFill/>
        </p:spPr>
      </p:pic>
      <p:pic>
        <p:nvPicPr>
          <p:cNvPr id="21512" name="Picture 8" descr="КАД полностью перекроют в Санкт-Петербурге на су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905672" cy="2603781"/>
          </a:xfrm>
          <a:prstGeom prst="rect">
            <a:avLst/>
          </a:prstGeom>
          <a:noFill/>
        </p:spPr>
      </p:pic>
      <p:pic>
        <p:nvPicPr>
          <p:cNvPr id="21514" name="Picture 10" descr="В Санкт-Петербурге запущено производство рентгеновского оборудования для  науки и промышленности — новости промышленности и технологий в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357438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168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Исторический календарь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календарь</dc:title>
  <dc:creator>Света</dc:creator>
  <cp:lastModifiedBy>Света</cp:lastModifiedBy>
  <cp:revision>9</cp:revision>
  <dcterms:created xsi:type="dcterms:W3CDTF">2020-09-20T06:44:18Z</dcterms:created>
  <dcterms:modified xsi:type="dcterms:W3CDTF">2020-09-20T08:07:01Z</dcterms:modified>
</cp:coreProperties>
</file>