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sldIdLst>
    <p:sldId id="256" r:id="rId2"/>
    <p:sldId id="257" r:id="rId3"/>
    <p:sldId id="278" r:id="rId4"/>
    <p:sldId id="258" r:id="rId5"/>
    <p:sldId id="259" r:id="rId6"/>
    <p:sldId id="260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7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F7F209B-1A48-0693-0B2F-2C9F42A9C4BC}" name="Ирина Шейкина" initials="ИШ" userId="9fbf4d6022d4bd7d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C2CB"/>
    <a:srgbClr val="B4E4FA"/>
    <a:srgbClr val="99FDA5"/>
    <a:srgbClr val="8AFB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40" autoAdjust="0"/>
    <p:restoredTop sz="94660"/>
  </p:normalViewPr>
  <p:slideViewPr>
    <p:cSldViewPr snapToGrid="0">
      <p:cViewPr varScale="1">
        <p:scale>
          <a:sx n="63" d="100"/>
          <a:sy n="63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Время Игры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До</c:v>
                </c:pt>
                <c:pt idx="1">
                  <c:v>После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FA-4B06-AFE8-9D0EAFC034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36849696"/>
        <c:axId val="436858848"/>
      </c:barChart>
      <c:catAx>
        <c:axId val="436849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6858848"/>
        <c:crosses val="autoZero"/>
        <c:auto val="1"/>
        <c:lblAlgn val="ctr"/>
        <c:lblOffset val="100"/>
        <c:noMultiLvlLbl val="0"/>
      </c:catAx>
      <c:valAx>
        <c:axId val="436858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Время,</a:t>
                </a:r>
                <a:r>
                  <a:rPr lang="ru-RU" baseline="0" dirty="0"/>
                  <a:t> минуты</a:t>
                </a:r>
                <a:endParaRPr lang="ru-RU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6849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637D9A-5A7D-4953-92CC-FBB2719AC31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4A9F65E8-B8AA-4711-82A9-9EB33ADA0271}">
      <dgm:prSet phldrT="[Текст]"/>
      <dgm:spPr>
        <a:solidFill>
          <a:srgbClr val="E4C2CB"/>
        </a:solidFill>
      </dgm:spPr>
      <dgm:t>
        <a:bodyPr/>
        <a:lstStyle/>
        <a:p>
          <a:r>
            <a:rPr lang="ru-RU" dirty="0"/>
            <a:t>Полное совпадение</a:t>
          </a:r>
        </a:p>
      </dgm:t>
    </dgm:pt>
    <dgm:pt modelId="{CC7BDEDE-F7FB-46C9-8588-3640FF915C7D}" type="parTrans" cxnId="{6DE41BF5-9EE2-4814-AE9D-9AB40F6CA119}">
      <dgm:prSet/>
      <dgm:spPr/>
      <dgm:t>
        <a:bodyPr/>
        <a:lstStyle/>
        <a:p>
          <a:endParaRPr lang="ru-RU"/>
        </a:p>
      </dgm:t>
    </dgm:pt>
    <dgm:pt modelId="{F8B9AC18-3BD3-43E7-8E52-9513282E2158}" type="sibTrans" cxnId="{6DE41BF5-9EE2-4814-AE9D-9AB40F6CA119}">
      <dgm:prSet/>
      <dgm:spPr/>
      <dgm:t>
        <a:bodyPr/>
        <a:lstStyle/>
        <a:p>
          <a:endParaRPr lang="ru-RU"/>
        </a:p>
      </dgm:t>
    </dgm:pt>
    <dgm:pt modelId="{A8FB0D4D-5319-4A8C-827A-C184FBE4C651}">
      <dgm:prSet phldrT="[Текст]"/>
      <dgm:spPr>
        <a:solidFill>
          <a:srgbClr val="E4C2CB"/>
        </a:solidFill>
      </dgm:spPr>
      <dgm:t>
        <a:bodyPr/>
        <a:lstStyle/>
        <a:p>
          <a:r>
            <a:rPr lang="ru-RU" dirty="0"/>
            <a:t>Частичное совпадение</a:t>
          </a:r>
        </a:p>
      </dgm:t>
    </dgm:pt>
    <dgm:pt modelId="{E89FF22C-C3E1-42BF-8E71-4056FE4F76FC}" type="parTrans" cxnId="{EC2A4D6E-69D9-4D2F-A803-3FED56548AD7}">
      <dgm:prSet/>
      <dgm:spPr/>
      <dgm:t>
        <a:bodyPr/>
        <a:lstStyle/>
        <a:p>
          <a:endParaRPr lang="ru-RU"/>
        </a:p>
      </dgm:t>
    </dgm:pt>
    <dgm:pt modelId="{5A646EE6-3744-41A4-BC81-AB91B5F3153F}" type="sibTrans" cxnId="{EC2A4D6E-69D9-4D2F-A803-3FED56548AD7}">
      <dgm:prSet/>
      <dgm:spPr/>
      <dgm:t>
        <a:bodyPr/>
        <a:lstStyle/>
        <a:p>
          <a:endParaRPr lang="ru-RU"/>
        </a:p>
      </dgm:t>
    </dgm:pt>
    <dgm:pt modelId="{519A0846-7E43-4A64-9BFF-FAE8F3080770}">
      <dgm:prSet phldrT="[Текст]"/>
      <dgm:spPr>
        <a:solidFill>
          <a:srgbClr val="E4C2CB"/>
        </a:solidFill>
      </dgm:spPr>
      <dgm:t>
        <a:bodyPr/>
        <a:lstStyle/>
        <a:p>
          <a:r>
            <a:rPr lang="ru-RU" dirty="0"/>
            <a:t>Полное несовпадение</a:t>
          </a:r>
        </a:p>
      </dgm:t>
    </dgm:pt>
    <dgm:pt modelId="{4224B9B4-83F8-433B-9C3B-89D1D4775D3D}" type="parTrans" cxnId="{4B9E3543-1238-4531-B946-825BC6BE2811}">
      <dgm:prSet/>
      <dgm:spPr/>
      <dgm:t>
        <a:bodyPr/>
        <a:lstStyle/>
        <a:p>
          <a:endParaRPr lang="ru-RU"/>
        </a:p>
      </dgm:t>
    </dgm:pt>
    <dgm:pt modelId="{16B0FF22-4C7C-4838-B828-B66A378B36D7}" type="sibTrans" cxnId="{4B9E3543-1238-4531-B946-825BC6BE2811}">
      <dgm:prSet/>
      <dgm:spPr/>
      <dgm:t>
        <a:bodyPr/>
        <a:lstStyle/>
        <a:p>
          <a:endParaRPr lang="ru-RU"/>
        </a:p>
      </dgm:t>
    </dgm:pt>
    <dgm:pt modelId="{D04DD752-24DD-4D49-977B-5713068864F1}" type="pres">
      <dgm:prSet presAssocID="{B0637D9A-5A7D-4953-92CC-FBB2719AC311}" presName="linearFlow" presStyleCnt="0">
        <dgm:presLayoutVars>
          <dgm:dir/>
          <dgm:resizeHandles val="exact"/>
        </dgm:presLayoutVars>
      </dgm:prSet>
      <dgm:spPr/>
    </dgm:pt>
    <dgm:pt modelId="{D8A848AF-D3E5-4B3F-BA44-39CF53D43F53}" type="pres">
      <dgm:prSet presAssocID="{4A9F65E8-B8AA-4711-82A9-9EB33ADA0271}" presName="composite" presStyleCnt="0"/>
      <dgm:spPr/>
    </dgm:pt>
    <dgm:pt modelId="{093439AD-E3F5-4C9A-8EB4-E38C871FD367}" type="pres">
      <dgm:prSet presAssocID="{4A9F65E8-B8AA-4711-82A9-9EB33ADA0271}" presName="imgShp" presStyleLbl="fgImgPlace1" presStyleIdx="0" presStyleCnt="3" custLinFactNeighborX="-7682"/>
      <dgm:spPr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</dgm:spPr>
    </dgm:pt>
    <dgm:pt modelId="{876D0276-0259-4FC5-823A-EBFC2E005767}" type="pres">
      <dgm:prSet presAssocID="{4A9F65E8-B8AA-4711-82A9-9EB33ADA0271}" presName="txShp" presStyleLbl="node1" presStyleIdx="0" presStyleCnt="3">
        <dgm:presLayoutVars>
          <dgm:bulletEnabled val="1"/>
        </dgm:presLayoutVars>
      </dgm:prSet>
      <dgm:spPr/>
    </dgm:pt>
    <dgm:pt modelId="{55AF0A6B-7391-45EA-B8FD-1A663508B692}" type="pres">
      <dgm:prSet presAssocID="{F8B9AC18-3BD3-43E7-8E52-9513282E2158}" presName="spacing" presStyleCnt="0"/>
      <dgm:spPr/>
    </dgm:pt>
    <dgm:pt modelId="{6E7BC72A-5567-48DA-9048-59AB7D32F3BF}" type="pres">
      <dgm:prSet presAssocID="{A8FB0D4D-5319-4A8C-827A-C184FBE4C651}" presName="composite" presStyleCnt="0"/>
      <dgm:spPr/>
    </dgm:pt>
    <dgm:pt modelId="{30F80073-7585-454E-968F-E6B9E638A3BB}" type="pres">
      <dgm:prSet presAssocID="{A8FB0D4D-5319-4A8C-827A-C184FBE4C651}" presName="imgShp" presStyleLbl="fgImgPlace1" presStyleIdx="1" presStyleCnt="3" custFlipVert="1" custFlipHor="1" custScaleX="9995" custScaleY="3038" custLinFactY="18164" custLinFactNeighborX="-20005" custLinFactNeighborY="100000"/>
      <dgm:spPr/>
    </dgm:pt>
    <dgm:pt modelId="{0573C43C-5095-4890-AE7C-6AD17E21E16E}" type="pres">
      <dgm:prSet presAssocID="{A8FB0D4D-5319-4A8C-827A-C184FBE4C651}" presName="txShp" presStyleLbl="node1" presStyleIdx="1" presStyleCnt="3">
        <dgm:presLayoutVars>
          <dgm:bulletEnabled val="1"/>
        </dgm:presLayoutVars>
      </dgm:prSet>
      <dgm:spPr/>
    </dgm:pt>
    <dgm:pt modelId="{CD6EEE88-2B20-4062-9523-4D7EEDA8DA33}" type="pres">
      <dgm:prSet presAssocID="{5A646EE6-3744-41A4-BC81-AB91B5F3153F}" presName="spacing" presStyleCnt="0"/>
      <dgm:spPr/>
    </dgm:pt>
    <dgm:pt modelId="{155BBDD6-9ED9-4EA1-8EF7-6AB7F199FEEB}" type="pres">
      <dgm:prSet presAssocID="{519A0846-7E43-4A64-9BFF-FAE8F3080770}" presName="composite" presStyleCnt="0"/>
      <dgm:spPr/>
    </dgm:pt>
    <dgm:pt modelId="{2BAF1B61-A11B-471D-847C-C08CA6F96A23}" type="pres">
      <dgm:prSet presAssocID="{519A0846-7E43-4A64-9BFF-FAE8F3080770}" presName="imgShp" presStyleLbl="fgImgPlace1" presStyleIdx="2" presStyleCnt="3" custLinFactY="-20771" custLinFactNeighborX="-14819" custLinFactNeighborY="-100000"/>
      <dgm:spPr>
        <a:blipFill>
          <a:blip xmlns:r="http://schemas.openxmlformats.org/officeDocument/2006/relationships" r:embed="rId2"/>
          <a:srcRect/>
          <a:stretch>
            <a:fillRect l="-17000" r="-17000"/>
          </a:stretch>
        </a:blipFill>
      </dgm:spPr>
    </dgm:pt>
    <dgm:pt modelId="{59C4A914-64F7-480D-8DBD-8E36B731FA74}" type="pres">
      <dgm:prSet presAssocID="{519A0846-7E43-4A64-9BFF-FAE8F3080770}" presName="txShp" presStyleLbl="node1" presStyleIdx="2" presStyleCnt="3">
        <dgm:presLayoutVars>
          <dgm:bulletEnabled val="1"/>
        </dgm:presLayoutVars>
      </dgm:prSet>
      <dgm:spPr/>
    </dgm:pt>
  </dgm:ptLst>
  <dgm:cxnLst>
    <dgm:cxn modelId="{CFBD091A-F5D7-49D2-BF04-1D19174259D5}" type="presOf" srcId="{4A9F65E8-B8AA-4711-82A9-9EB33ADA0271}" destId="{876D0276-0259-4FC5-823A-EBFC2E005767}" srcOrd="0" destOrd="0" presId="urn:microsoft.com/office/officeart/2005/8/layout/vList3"/>
    <dgm:cxn modelId="{4B9E3543-1238-4531-B946-825BC6BE2811}" srcId="{B0637D9A-5A7D-4953-92CC-FBB2719AC311}" destId="{519A0846-7E43-4A64-9BFF-FAE8F3080770}" srcOrd="2" destOrd="0" parTransId="{4224B9B4-83F8-433B-9C3B-89D1D4775D3D}" sibTransId="{16B0FF22-4C7C-4838-B828-B66A378B36D7}"/>
    <dgm:cxn modelId="{EC2A4D6E-69D9-4D2F-A803-3FED56548AD7}" srcId="{B0637D9A-5A7D-4953-92CC-FBB2719AC311}" destId="{A8FB0D4D-5319-4A8C-827A-C184FBE4C651}" srcOrd="1" destOrd="0" parTransId="{E89FF22C-C3E1-42BF-8E71-4056FE4F76FC}" sibTransId="{5A646EE6-3744-41A4-BC81-AB91B5F3153F}"/>
    <dgm:cxn modelId="{CD899C6F-33CC-412E-9280-7A3BF072EF5E}" type="presOf" srcId="{B0637D9A-5A7D-4953-92CC-FBB2719AC311}" destId="{D04DD752-24DD-4D49-977B-5713068864F1}" srcOrd="0" destOrd="0" presId="urn:microsoft.com/office/officeart/2005/8/layout/vList3"/>
    <dgm:cxn modelId="{CC998688-D90E-4192-A125-2866DA58B0E8}" type="presOf" srcId="{A8FB0D4D-5319-4A8C-827A-C184FBE4C651}" destId="{0573C43C-5095-4890-AE7C-6AD17E21E16E}" srcOrd="0" destOrd="0" presId="urn:microsoft.com/office/officeart/2005/8/layout/vList3"/>
    <dgm:cxn modelId="{894C4AE0-A01A-433C-84F7-4B5A86487574}" type="presOf" srcId="{519A0846-7E43-4A64-9BFF-FAE8F3080770}" destId="{59C4A914-64F7-480D-8DBD-8E36B731FA74}" srcOrd="0" destOrd="0" presId="urn:microsoft.com/office/officeart/2005/8/layout/vList3"/>
    <dgm:cxn modelId="{6DE41BF5-9EE2-4814-AE9D-9AB40F6CA119}" srcId="{B0637D9A-5A7D-4953-92CC-FBB2719AC311}" destId="{4A9F65E8-B8AA-4711-82A9-9EB33ADA0271}" srcOrd="0" destOrd="0" parTransId="{CC7BDEDE-F7FB-46C9-8588-3640FF915C7D}" sibTransId="{F8B9AC18-3BD3-43E7-8E52-9513282E2158}"/>
    <dgm:cxn modelId="{AE12DE24-283B-4126-BE9B-EAF376AAB9BA}" type="presParOf" srcId="{D04DD752-24DD-4D49-977B-5713068864F1}" destId="{D8A848AF-D3E5-4B3F-BA44-39CF53D43F53}" srcOrd="0" destOrd="0" presId="urn:microsoft.com/office/officeart/2005/8/layout/vList3"/>
    <dgm:cxn modelId="{237F65CA-9458-428C-AF30-52ABDC0C43BA}" type="presParOf" srcId="{D8A848AF-D3E5-4B3F-BA44-39CF53D43F53}" destId="{093439AD-E3F5-4C9A-8EB4-E38C871FD367}" srcOrd="0" destOrd="0" presId="urn:microsoft.com/office/officeart/2005/8/layout/vList3"/>
    <dgm:cxn modelId="{D404C19C-5C97-4B58-8F89-5385E7DB37F2}" type="presParOf" srcId="{D8A848AF-D3E5-4B3F-BA44-39CF53D43F53}" destId="{876D0276-0259-4FC5-823A-EBFC2E005767}" srcOrd="1" destOrd="0" presId="urn:microsoft.com/office/officeart/2005/8/layout/vList3"/>
    <dgm:cxn modelId="{2283B43E-D2FE-4F02-AFE8-5D6D2BDE8226}" type="presParOf" srcId="{D04DD752-24DD-4D49-977B-5713068864F1}" destId="{55AF0A6B-7391-45EA-B8FD-1A663508B692}" srcOrd="1" destOrd="0" presId="urn:microsoft.com/office/officeart/2005/8/layout/vList3"/>
    <dgm:cxn modelId="{2FC798AC-C19F-44AC-95FF-265F0F27BF3F}" type="presParOf" srcId="{D04DD752-24DD-4D49-977B-5713068864F1}" destId="{6E7BC72A-5567-48DA-9048-59AB7D32F3BF}" srcOrd="2" destOrd="0" presId="urn:microsoft.com/office/officeart/2005/8/layout/vList3"/>
    <dgm:cxn modelId="{457352EB-E35F-4A6E-B563-46B6CCC028D7}" type="presParOf" srcId="{6E7BC72A-5567-48DA-9048-59AB7D32F3BF}" destId="{30F80073-7585-454E-968F-E6B9E638A3BB}" srcOrd="0" destOrd="0" presId="urn:microsoft.com/office/officeart/2005/8/layout/vList3"/>
    <dgm:cxn modelId="{1291937C-1823-40CE-AB25-CEF795FB7E69}" type="presParOf" srcId="{6E7BC72A-5567-48DA-9048-59AB7D32F3BF}" destId="{0573C43C-5095-4890-AE7C-6AD17E21E16E}" srcOrd="1" destOrd="0" presId="urn:microsoft.com/office/officeart/2005/8/layout/vList3"/>
    <dgm:cxn modelId="{8840B279-CC06-4E46-B594-E63C61DFBE3C}" type="presParOf" srcId="{D04DD752-24DD-4D49-977B-5713068864F1}" destId="{CD6EEE88-2B20-4062-9523-4D7EEDA8DA33}" srcOrd="3" destOrd="0" presId="urn:microsoft.com/office/officeart/2005/8/layout/vList3"/>
    <dgm:cxn modelId="{4D8CF061-069E-4C22-9B7C-2B6BBFD23A69}" type="presParOf" srcId="{D04DD752-24DD-4D49-977B-5713068864F1}" destId="{155BBDD6-9ED9-4EA1-8EF7-6AB7F199FEEB}" srcOrd="4" destOrd="0" presId="urn:microsoft.com/office/officeart/2005/8/layout/vList3"/>
    <dgm:cxn modelId="{F15FF417-6F85-4AC7-9B18-AE4840CA6865}" type="presParOf" srcId="{155BBDD6-9ED9-4EA1-8EF7-6AB7F199FEEB}" destId="{2BAF1B61-A11B-471D-847C-C08CA6F96A23}" srcOrd="0" destOrd="0" presId="urn:microsoft.com/office/officeart/2005/8/layout/vList3"/>
    <dgm:cxn modelId="{3405B951-0F69-4EE5-B00F-E9BDD03C0263}" type="presParOf" srcId="{155BBDD6-9ED9-4EA1-8EF7-6AB7F199FEEB}" destId="{59C4A914-64F7-480D-8DBD-8E36B731FA7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6D0276-0259-4FC5-823A-EBFC2E005767}">
      <dsp:nvSpPr>
        <dsp:cNvPr id="0" name=""/>
        <dsp:cNvSpPr/>
      </dsp:nvSpPr>
      <dsp:spPr>
        <a:xfrm rot="10800000">
          <a:off x="1737697" y="2526"/>
          <a:ext cx="5405120" cy="1505029"/>
        </a:xfrm>
        <a:prstGeom prst="homePlate">
          <a:avLst/>
        </a:prstGeom>
        <a:solidFill>
          <a:srgbClr val="E4C2C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3676" tIns="156210" rIns="291592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100" kern="1200" dirty="0"/>
            <a:t>Полное совпадение</a:t>
          </a:r>
        </a:p>
      </dsp:txBody>
      <dsp:txXfrm rot="10800000">
        <a:off x="2113954" y="2526"/>
        <a:ext cx="5028863" cy="1505029"/>
      </dsp:txXfrm>
    </dsp:sp>
    <dsp:sp modelId="{093439AD-E3F5-4C9A-8EB4-E38C871FD367}">
      <dsp:nvSpPr>
        <dsp:cNvPr id="0" name=""/>
        <dsp:cNvSpPr/>
      </dsp:nvSpPr>
      <dsp:spPr>
        <a:xfrm>
          <a:off x="869566" y="2526"/>
          <a:ext cx="1505029" cy="1505029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73C43C-5095-4890-AE7C-6AD17E21E16E}">
      <dsp:nvSpPr>
        <dsp:cNvPr id="0" name=""/>
        <dsp:cNvSpPr/>
      </dsp:nvSpPr>
      <dsp:spPr>
        <a:xfrm rot="10800000">
          <a:off x="1399046" y="1956818"/>
          <a:ext cx="5405120" cy="1505029"/>
        </a:xfrm>
        <a:prstGeom prst="homePlate">
          <a:avLst/>
        </a:prstGeom>
        <a:solidFill>
          <a:srgbClr val="E4C2C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3676" tIns="156210" rIns="291592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100" kern="1200" dirty="0"/>
            <a:t>Частичное совпадение</a:t>
          </a:r>
        </a:p>
      </dsp:txBody>
      <dsp:txXfrm rot="10800000">
        <a:off x="1775303" y="1956818"/>
        <a:ext cx="5028863" cy="1505029"/>
      </dsp:txXfrm>
    </dsp:sp>
    <dsp:sp modelId="{30F80073-7585-454E-968F-E6B9E638A3BB}">
      <dsp:nvSpPr>
        <dsp:cNvPr id="0" name=""/>
        <dsp:cNvSpPr/>
      </dsp:nvSpPr>
      <dsp:spPr>
        <a:xfrm flipH="1" flipV="1">
          <a:off x="1022751" y="4464875"/>
          <a:ext cx="150427" cy="4572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C4A914-64F7-480D-8DBD-8E36B731FA74}">
      <dsp:nvSpPr>
        <dsp:cNvPr id="0" name=""/>
        <dsp:cNvSpPr/>
      </dsp:nvSpPr>
      <dsp:spPr>
        <a:xfrm rot="10800000">
          <a:off x="1737697" y="3911110"/>
          <a:ext cx="5405120" cy="1505029"/>
        </a:xfrm>
        <a:prstGeom prst="homePlate">
          <a:avLst/>
        </a:prstGeom>
        <a:solidFill>
          <a:srgbClr val="E4C2C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3676" tIns="156210" rIns="291592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100" kern="1200" dirty="0"/>
            <a:t>Полное несовпадение</a:t>
          </a:r>
        </a:p>
      </dsp:txBody>
      <dsp:txXfrm rot="10800000">
        <a:off x="2113954" y="3911110"/>
        <a:ext cx="5028863" cy="1505029"/>
      </dsp:txXfrm>
    </dsp:sp>
    <dsp:sp modelId="{2BAF1B61-A11B-471D-847C-C08CA6F96A23}">
      <dsp:nvSpPr>
        <dsp:cNvPr id="0" name=""/>
        <dsp:cNvSpPr/>
      </dsp:nvSpPr>
      <dsp:spPr>
        <a:xfrm>
          <a:off x="762152" y="2093471"/>
          <a:ext cx="1505029" cy="1505029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69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6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66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17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06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44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5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2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33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6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3/12/2023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51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72" r:id="rId5"/>
    <p:sldLayoutId id="2147483677" r:id="rId6"/>
    <p:sldLayoutId id="2147483673" r:id="rId7"/>
    <p:sldLayoutId id="2147483674" r:id="rId8"/>
    <p:sldLayoutId id="2147483675" r:id="rId9"/>
    <p:sldLayoutId id="2147483676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2" name="Rectangle 251">
            <a:extLst>
              <a:ext uri="{FF2B5EF4-FFF2-40B4-BE49-F238E27FC236}">
                <a16:creationId xmlns:a16="http://schemas.microsoft.com/office/drawing/2014/main" id="{1C199AA6-C640-43C5-B2E4-ABA256856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D6AAD4-1685-2FDA-2A4A-ED5F4F3C8A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9184" y="5087052"/>
            <a:ext cx="8384620" cy="844974"/>
          </a:xfrm>
        </p:spPr>
        <p:txBody>
          <a:bodyPr>
            <a:normAutofit/>
          </a:bodyPr>
          <a:lstStyle/>
          <a:p>
            <a:r>
              <a:rPr lang="ru-RU" sz="4000"/>
              <a:t>Мир пословиц и поговорок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640243-E725-55D5-9AAB-88DD0B2917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1043" y="506796"/>
            <a:ext cx="13123385" cy="534835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endParaRPr lang="ru-RU" sz="300" dirty="0"/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id="{8D3C65B7-70DE-419F-B7EB-1A6B9E4AB6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74" y="-1"/>
            <a:ext cx="12205536" cy="45103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B9DB44-490A-7C62-E82D-3CF781D92B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8875"/>
          <a:stretch/>
        </p:blipFill>
        <p:spPr>
          <a:xfrm>
            <a:off x="1309481" y="1067024"/>
            <a:ext cx="2917109" cy="2498788"/>
          </a:xfrm>
          <a:prstGeom prst="rect">
            <a:avLst/>
          </a:prstGeom>
        </p:spPr>
      </p:pic>
      <p:pic>
        <p:nvPicPr>
          <p:cNvPr id="8" name="Рисунок 7" descr="Изображение выглядит как зебра, млекопитающее, внеш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50DB7076-C8A0-0653-65C9-9D49F8968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5" r="9039" b="-6"/>
          <a:stretch/>
        </p:blipFill>
        <p:spPr>
          <a:xfrm>
            <a:off x="4637445" y="1062581"/>
            <a:ext cx="2917109" cy="249878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617AE25-5D28-2DE8-9382-F68176E78A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8" r="8074" b="5"/>
          <a:stretch/>
        </p:blipFill>
        <p:spPr>
          <a:xfrm>
            <a:off x="7949958" y="1067024"/>
            <a:ext cx="2917109" cy="2498788"/>
          </a:xfrm>
          <a:prstGeom prst="rect">
            <a:avLst/>
          </a:prstGeom>
        </p:spPr>
      </p:pic>
      <p:grpSp>
        <p:nvGrpSpPr>
          <p:cNvPr id="256" name="Group 255">
            <a:extLst>
              <a:ext uri="{FF2B5EF4-FFF2-40B4-BE49-F238E27FC236}">
                <a16:creationId xmlns:a16="http://schemas.microsoft.com/office/drawing/2014/main" id="{BECEF2B6-C4C3-4B58-AC07-BB4A32AFA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432" y="4250980"/>
            <a:ext cx="12157773" cy="494218"/>
            <a:chOff x="18956" y="5952517"/>
            <a:chExt cx="12157773" cy="494218"/>
          </a:xfrm>
          <a:solidFill>
            <a:schemeClr val="bg2">
              <a:lumMod val="90000"/>
            </a:schemeClr>
          </a:solidFill>
        </p:grpSpPr>
        <p:sp>
          <p:nvSpPr>
            <p:cNvPr id="477" name="Freeform 10">
              <a:extLst>
                <a:ext uri="{FF2B5EF4-FFF2-40B4-BE49-F238E27FC236}">
                  <a16:creationId xmlns:a16="http://schemas.microsoft.com/office/drawing/2014/main" id="{95833F7D-D397-4567-ADAC-F4784AAA8D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37219" y="6356157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8" name="Freeform 15">
              <a:extLst>
                <a:ext uri="{FF2B5EF4-FFF2-40B4-BE49-F238E27FC236}">
                  <a16:creationId xmlns:a16="http://schemas.microsoft.com/office/drawing/2014/main" id="{856C613E-59D4-468C-AC31-3EA0EA69E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39192" y="6359421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9" name="Freeform 18">
              <a:extLst>
                <a:ext uri="{FF2B5EF4-FFF2-40B4-BE49-F238E27FC236}">
                  <a16:creationId xmlns:a16="http://schemas.microsoft.com/office/drawing/2014/main" id="{F354E73A-7276-4447-A8AB-8F6F90D67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384660" y="6368396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0" name="Freeform 22">
              <a:extLst>
                <a:ext uri="{FF2B5EF4-FFF2-40B4-BE49-F238E27FC236}">
                  <a16:creationId xmlns:a16="http://schemas.microsoft.com/office/drawing/2014/main" id="{19A8913B-8BBC-47CA-A6F2-E910EF5372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653573" y="630801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1" name="Freeform 8">
              <a:extLst>
                <a:ext uri="{FF2B5EF4-FFF2-40B4-BE49-F238E27FC236}">
                  <a16:creationId xmlns:a16="http://schemas.microsoft.com/office/drawing/2014/main" id="{4414C76E-B1F1-4BFC-93E4-7C992446C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956" y="595659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2" name="Freeform 19">
              <a:extLst>
                <a:ext uri="{FF2B5EF4-FFF2-40B4-BE49-F238E27FC236}">
                  <a16:creationId xmlns:a16="http://schemas.microsoft.com/office/drawing/2014/main" id="{E79F3265-49D3-4B7D-B480-91E755188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709370" y="629157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3" name="Freeform 20">
              <a:extLst>
                <a:ext uri="{FF2B5EF4-FFF2-40B4-BE49-F238E27FC236}">
                  <a16:creationId xmlns:a16="http://schemas.microsoft.com/office/drawing/2014/main" id="{A0AC16F9-2EF8-4F65-A29F-3E22BEEB5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52381" y="6295774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4" name="Freeform 23">
              <a:extLst>
                <a:ext uri="{FF2B5EF4-FFF2-40B4-BE49-F238E27FC236}">
                  <a16:creationId xmlns:a16="http://schemas.microsoft.com/office/drawing/2014/main" id="{8AE06D1D-3AA8-48B9-856D-DAC3EA4B3D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883090" y="6322699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5" name="Freeform 26">
              <a:extLst>
                <a:ext uri="{FF2B5EF4-FFF2-40B4-BE49-F238E27FC236}">
                  <a16:creationId xmlns:a16="http://schemas.microsoft.com/office/drawing/2014/main" id="{02851F97-3E92-4E50-8D9F-5AA1D47BE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04559" y="6308010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" name="Freeform 27">
              <a:extLst>
                <a:ext uri="{FF2B5EF4-FFF2-40B4-BE49-F238E27FC236}">
                  <a16:creationId xmlns:a16="http://schemas.microsoft.com/office/drawing/2014/main" id="{3DD81BE5-1D8A-4376-A0E2-FDD2C8E77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937280" y="6282192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" name="Freeform 28">
              <a:extLst>
                <a:ext uri="{FF2B5EF4-FFF2-40B4-BE49-F238E27FC236}">
                  <a16:creationId xmlns:a16="http://schemas.microsoft.com/office/drawing/2014/main" id="{F052727B-16B4-4972-9F0F-640736D0BD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194538" y="62900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8" name="Freeform 30">
              <a:extLst>
                <a:ext uri="{FF2B5EF4-FFF2-40B4-BE49-F238E27FC236}">
                  <a16:creationId xmlns:a16="http://schemas.microsoft.com/office/drawing/2014/main" id="{918E652A-C197-490B-A236-91E5170D0D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42191" y="6338204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9" name="Freeform 43">
              <a:extLst>
                <a:ext uri="{FF2B5EF4-FFF2-40B4-BE49-F238E27FC236}">
                  <a16:creationId xmlns:a16="http://schemas.microsoft.com/office/drawing/2014/main" id="{ADEECA98-3E25-4AC5-9E18-659B4ED6B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902106" y="6043523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0" name="Freeform 51">
              <a:extLst>
                <a:ext uri="{FF2B5EF4-FFF2-40B4-BE49-F238E27FC236}">
                  <a16:creationId xmlns:a16="http://schemas.microsoft.com/office/drawing/2014/main" id="{76586B5D-7339-497F-BD2D-C69682B6F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10297" y="6035458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1" name="Freeform 52">
              <a:extLst>
                <a:ext uri="{FF2B5EF4-FFF2-40B4-BE49-F238E27FC236}">
                  <a16:creationId xmlns:a16="http://schemas.microsoft.com/office/drawing/2014/main" id="{DB6A7DE2-13B0-462F-AEF4-A26B031317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277444" y="6038724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2" name="Freeform 53">
              <a:extLst>
                <a:ext uri="{FF2B5EF4-FFF2-40B4-BE49-F238E27FC236}">
                  <a16:creationId xmlns:a16="http://schemas.microsoft.com/office/drawing/2014/main" id="{70C4EEBE-6498-44F8-B43C-E2282C17B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71034" y="603546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3" name="Freeform 54">
              <a:extLst>
                <a:ext uri="{FF2B5EF4-FFF2-40B4-BE49-F238E27FC236}">
                  <a16:creationId xmlns:a16="http://schemas.microsoft.com/office/drawing/2014/main" id="{E3D46F18-3839-4766-BC7F-2BB655E0E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094009" y="6011795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4" name="Freeform 55">
              <a:extLst>
                <a:ext uri="{FF2B5EF4-FFF2-40B4-BE49-F238E27FC236}">
                  <a16:creationId xmlns:a16="http://schemas.microsoft.com/office/drawing/2014/main" id="{09BCF547-DEC5-4EB1-BF6C-EE82BFBF4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64556" y="604198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5" name="Freeform 56">
              <a:extLst>
                <a:ext uri="{FF2B5EF4-FFF2-40B4-BE49-F238E27FC236}">
                  <a16:creationId xmlns:a16="http://schemas.microsoft.com/office/drawing/2014/main" id="{6B400FE1-9444-4562-BBB9-2B0C9F9F3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92340" y="5985586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" name="Freeform 57">
              <a:extLst>
                <a:ext uri="{FF2B5EF4-FFF2-40B4-BE49-F238E27FC236}">
                  <a16:creationId xmlns:a16="http://schemas.microsoft.com/office/drawing/2014/main" id="{21078A77-A0C1-4B0A-839B-B9A2A8116B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037697" y="6020771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7" name="Freeform 59">
              <a:extLst>
                <a:ext uri="{FF2B5EF4-FFF2-40B4-BE49-F238E27FC236}">
                  <a16:creationId xmlns:a16="http://schemas.microsoft.com/office/drawing/2014/main" id="{48D38A58-4D63-42D1-BF20-178ADA8C60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473186" y="605207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8" name="Freeform 60">
              <a:extLst>
                <a:ext uri="{FF2B5EF4-FFF2-40B4-BE49-F238E27FC236}">
                  <a16:creationId xmlns:a16="http://schemas.microsoft.com/office/drawing/2014/main" id="{13F4D974-00C9-470C-BFB2-AFD034FFA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825017" y="600281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9" name="Freeform 61">
              <a:extLst>
                <a:ext uri="{FF2B5EF4-FFF2-40B4-BE49-F238E27FC236}">
                  <a16:creationId xmlns:a16="http://schemas.microsoft.com/office/drawing/2014/main" id="{95B0851E-7DCF-4C1D-977A-E9A681EBDC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72460" y="5957121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0" name="Freeform 5">
              <a:extLst>
                <a:ext uri="{FF2B5EF4-FFF2-40B4-BE49-F238E27FC236}">
                  <a16:creationId xmlns:a16="http://schemas.microsoft.com/office/drawing/2014/main" id="{ACC9FC4C-993A-49E8-AB18-108AB71655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08414" y="6286792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1" name="Freeform 6">
              <a:extLst>
                <a:ext uri="{FF2B5EF4-FFF2-40B4-BE49-F238E27FC236}">
                  <a16:creationId xmlns:a16="http://schemas.microsoft.com/office/drawing/2014/main" id="{1C622053-E979-4EB5-914E-AF5E2202C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634353" y="62661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2" name="Freeform 7">
              <a:extLst>
                <a:ext uri="{FF2B5EF4-FFF2-40B4-BE49-F238E27FC236}">
                  <a16:creationId xmlns:a16="http://schemas.microsoft.com/office/drawing/2014/main" id="{73D89AF0-AE2D-4CED-9723-43F52A930D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77783" y="6246129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3" name="Freeform 8">
              <a:extLst>
                <a:ext uri="{FF2B5EF4-FFF2-40B4-BE49-F238E27FC236}">
                  <a16:creationId xmlns:a16="http://schemas.microsoft.com/office/drawing/2014/main" id="{04D5C498-87DB-43A8-8FC1-9FCB683D9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82245" y="624294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4" name="Freeform 9">
              <a:extLst>
                <a:ext uri="{FF2B5EF4-FFF2-40B4-BE49-F238E27FC236}">
                  <a16:creationId xmlns:a16="http://schemas.microsoft.com/office/drawing/2014/main" id="{4FC46198-F3FE-4E67-B1DB-A935954D2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268040" y="6282192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5" name="Freeform 11">
              <a:extLst>
                <a:ext uri="{FF2B5EF4-FFF2-40B4-BE49-F238E27FC236}">
                  <a16:creationId xmlns:a16="http://schemas.microsoft.com/office/drawing/2014/main" id="{1E2EAA30-11B4-4711-8D30-31228434A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510851" y="6246285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6" name="Freeform 12">
              <a:extLst>
                <a:ext uri="{FF2B5EF4-FFF2-40B4-BE49-F238E27FC236}">
                  <a16:creationId xmlns:a16="http://schemas.microsoft.com/office/drawing/2014/main" id="{9481F16B-2EB3-4B13-9485-DA6FF1E4E8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28371" y="6264238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7" name="Freeform 13">
              <a:extLst>
                <a:ext uri="{FF2B5EF4-FFF2-40B4-BE49-F238E27FC236}">
                  <a16:creationId xmlns:a16="http://schemas.microsoft.com/office/drawing/2014/main" id="{120BFEFE-A560-4664-8D8C-076BBEFDF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56011" y="6301648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8" name="Freeform 14">
              <a:extLst>
                <a:ext uri="{FF2B5EF4-FFF2-40B4-BE49-F238E27FC236}">
                  <a16:creationId xmlns:a16="http://schemas.microsoft.com/office/drawing/2014/main" id="{1A267424-CA47-4D53-AD8D-283B55DF1F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333279" y="6267101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9" name="Freeform 16">
              <a:extLst>
                <a:ext uri="{FF2B5EF4-FFF2-40B4-BE49-F238E27FC236}">
                  <a16:creationId xmlns:a16="http://schemas.microsoft.com/office/drawing/2014/main" id="{C4F36AB3-B254-4229-B3FE-C2536AA02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773156" y="62397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0" name="Freeform 17">
              <a:extLst>
                <a:ext uri="{FF2B5EF4-FFF2-40B4-BE49-F238E27FC236}">
                  <a16:creationId xmlns:a16="http://schemas.microsoft.com/office/drawing/2014/main" id="{48551741-C73E-4392-AA82-2B9C70A1A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98709" y="6264239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1" name="Freeform 21">
              <a:extLst>
                <a:ext uri="{FF2B5EF4-FFF2-40B4-BE49-F238E27FC236}">
                  <a16:creationId xmlns:a16="http://schemas.microsoft.com/office/drawing/2014/main" id="{857C5A36-C7DE-41F9-BAA2-EA85D19098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47787" y="6218542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2" name="Freeform 25">
              <a:extLst>
                <a:ext uri="{FF2B5EF4-FFF2-40B4-BE49-F238E27FC236}">
                  <a16:creationId xmlns:a16="http://schemas.microsoft.com/office/drawing/2014/main" id="{5C2D4252-2D0D-4013-93F8-C1F520BFB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90115" y="6200589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3" name="Freeform 29">
              <a:extLst>
                <a:ext uri="{FF2B5EF4-FFF2-40B4-BE49-F238E27FC236}">
                  <a16:creationId xmlns:a16="http://schemas.microsoft.com/office/drawing/2014/main" id="{6A34AD44-58C1-47E1-AF97-BE26D318C8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11181" y="6179372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4" name="Freeform 31">
              <a:extLst>
                <a:ext uri="{FF2B5EF4-FFF2-40B4-BE49-F238E27FC236}">
                  <a16:creationId xmlns:a16="http://schemas.microsoft.com/office/drawing/2014/main" id="{A4D1510C-90A1-4834-9D28-F5F5B3E81E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3201" y="6241343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5" name="Freeform 32">
              <a:extLst>
                <a:ext uri="{FF2B5EF4-FFF2-40B4-BE49-F238E27FC236}">
                  <a16:creationId xmlns:a16="http://schemas.microsoft.com/office/drawing/2014/main" id="{F9F39721-01B8-48CF-8E79-3443E809E0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06775" y="597944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6" name="Freeform 33">
              <a:extLst>
                <a:ext uri="{FF2B5EF4-FFF2-40B4-BE49-F238E27FC236}">
                  <a16:creationId xmlns:a16="http://schemas.microsoft.com/office/drawing/2014/main" id="{07F0EDB4-5469-4893-A605-FDE7657E1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27423" y="602840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7" name="Freeform 34">
              <a:extLst>
                <a:ext uri="{FF2B5EF4-FFF2-40B4-BE49-F238E27FC236}">
                  <a16:creationId xmlns:a16="http://schemas.microsoft.com/office/drawing/2014/main" id="{57BCBEEC-F98E-4D6C-846E-FAD9C2566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34031" y="6019431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8" name="Freeform 35">
              <a:extLst>
                <a:ext uri="{FF2B5EF4-FFF2-40B4-BE49-F238E27FC236}">
                  <a16:creationId xmlns:a16="http://schemas.microsoft.com/office/drawing/2014/main" id="{AE056A99-D0AC-44F4-AD07-DBEB14C3E2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24491" y="601290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9" name="Freeform 36">
              <a:extLst>
                <a:ext uri="{FF2B5EF4-FFF2-40B4-BE49-F238E27FC236}">
                  <a16:creationId xmlns:a16="http://schemas.microsoft.com/office/drawing/2014/main" id="{C1BCCA5B-0E14-4276-AC80-069CB8CDF4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57884" y="5982710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0" name="Freeform 37">
              <a:extLst>
                <a:ext uri="{FF2B5EF4-FFF2-40B4-BE49-F238E27FC236}">
                  <a16:creationId xmlns:a16="http://schemas.microsoft.com/office/drawing/2014/main" id="{1557971D-FAAF-4632-8719-BA17B7A49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49584" y="5970470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1" name="Freeform 38">
              <a:extLst>
                <a:ext uri="{FF2B5EF4-FFF2-40B4-BE49-F238E27FC236}">
                  <a16:creationId xmlns:a16="http://schemas.microsoft.com/office/drawing/2014/main" id="{2F36535B-2293-4F25-A026-E16CC7F105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29398" y="601045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2" name="Freeform 39">
              <a:extLst>
                <a:ext uri="{FF2B5EF4-FFF2-40B4-BE49-F238E27FC236}">
                  <a16:creationId xmlns:a16="http://schemas.microsoft.com/office/drawing/2014/main" id="{6CD20506-CA9E-4DE8-8211-2C58A5FE9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580384" y="5998215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3" name="Freeform 40">
              <a:extLst>
                <a:ext uri="{FF2B5EF4-FFF2-40B4-BE49-F238E27FC236}">
                  <a16:creationId xmlns:a16="http://schemas.microsoft.com/office/drawing/2014/main" id="{A46EF94D-C820-4B13-976F-91B6694EC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21911" y="5994951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4" name="Freeform 41">
              <a:extLst>
                <a:ext uri="{FF2B5EF4-FFF2-40B4-BE49-F238E27FC236}">
                  <a16:creationId xmlns:a16="http://schemas.microsoft.com/office/drawing/2014/main" id="{B421D62D-C940-4369-8D73-54A69AE05D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8116" y="599495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5" name="Freeform 42">
              <a:extLst>
                <a:ext uri="{FF2B5EF4-FFF2-40B4-BE49-F238E27FC236}">
                  <a16:creationId xmlns:a16="http://schemas.microsoft.com/office/drawing/2014/main" id="{A4C70F9D-E2E2-4765-B2C4-E1E5323F4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0716" y="5973734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6" name="Freeform 44">
              <a:extLst>
                <a:ext uri="{FF2B5EF4-FFF2-40B4-BE49-F238E27FC236}">
                  <a16:creationId xmlns:a16="http://schemas.microsoft.com/office/drawing/2014/main" id="{5136A31E-C2F1-4612-9606-A88258412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639354" y="597699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7" name="Freeform 45">
              <a:extLst>
                <a:ext uri="{FF2B5EF4-FFF2-40B4-BE49-F238E27FC236}">
                  <a16:creationId xmlns:a16="http://schemas.microsoft.com/office/drawing/2014/main" id="{834FA678-A251-422B-995C-F1EC9ACEC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906" y="5952517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8" name="Freeform 46">
              <a:extLst>
                <a:ext uri="{FF2B5EF4-FFF2-40B4-BE49-F238E27FC236}">
                  <a16:creationId xmlns:a16="http://schemas.microsoft.com/office/drawing/2014/main" id="{5910558F-4898-4F69-8DC7-AAB05D49C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895937" y="6000664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9" name="Freeform 47">
              <a:extLst>
                <a:ext uri="{FF2B5EF4-FFF2-40B4-BE49-F238E27FC236}">
                  <a16:creationId xmlns:a16="http://schemas.microsoft.com/office/drawing/2014/main" id="{9833811E-D991-4FF1-A62D-6727E7A4C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865326" y="5973733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0" name="Freeform 48">
              <a:extLst>
                <a:ext uri="{FF2B5EF4-FFF2-40B4-BE49-F238E27FC236}">
                  <a16:creationId xmlns:a16="http://schemas.microsoft.com/office/drawing/2014/main" id="{B4BDF1DF-30AB-4621-A748-358449F9E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115444" y="599274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1" name="Freeform 49">
              <a:extLst>
                <a:ext uri="{FF2B5EF4-FFF2-40B4-BE49-F238E27FC236}">
                  <a16:creationId xmlns:a16="http://schemas.microsoft.com/office/drawing/2014/main" id="{F58B1EFF-28CD-4DF4-9273-BA470FA84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5687" y="5955781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2" name="Freeform 8">
              <a:extLst>
                <a:ext uri="{FF2B5EF4-FFF2-40B4-BE49-F238E27FC236}">
                  <a16:creationId xmlns:a16="http://schemas.microsoft.com/office/drawing/2014/main" id="{62152C65-C2B4-44DE-BA89-8079D479FB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83670" y="601943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3" name="Freeform 106">
              <a:extLst>
                <a:ext uri="{FF2B5EF4-FFF2-40B4-BE49-F238E27FC236}">
                  <a16:creationId xmlns:a16="http://schemas.microsoft.com/office/drawing/2014/main" id="{6CB6AF7D-8BEA-408A-85C7-58EBFC7C06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451" y="620454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4" name="Freeform 19">
              <a:extLst>
                <a:ext uri="{FF2B5EF4-FFF2-40B4-BE49-F238E27FC236}">
                  <a16:creationId xmlns:a16="http://schemas.microsoft.com/office/drawing/2014/main" id="{F7F833D4-48BA-43B3-A814-79479DE73A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397390" y="6351960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5" name="Freeform 20">
              <a:extLst>
                <a:ext uri="{FF2B5EF4-FFF2-40B4-BE49-F238E27FC236}">
                  <a16:creationId xmlns:a16="http://schemas.microsoft.com/office/drawing/2014/main" id="{10D4D946-41C3-4A00-BC0B-7275A771CA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40401" y="635615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6" name="Freeform 26">
              <a:extLst>
                <a:ext uri="{FF2B5EF4-FFF2-40B4-BE49-F238E27FC236}">
                  <a16:creationId xmlns:a16="http://schemas.microsoft.com/office/drawing/2014/main" id="{EDC26A5D-6D29-424B-9FFA-FF751A5B2D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49121" y="6351959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7" name="Freeform 27">
              <a:extLst>
                <a:ext uri="{FF2B5EF4-FFF2-40B4-BE49-F238E27FC236}">
                  <a16:creationId xmlns:a16="http://schemas.microsoft.com/office/drawing/2014/main" id="{562D680F-832A-42E4-B231-EB9BFD572B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625300" y="6342577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8" name="Freeform 28">
              <a:extLst>
                <a:ext uri="{FF2B5EF4-FFF2-40B4-BE49-F238E27FC236}">
                  <a16:creationId xmlns:a16="http://schemas.microsoft.com/office/drawing/2014/main" id="{69001618-F7FD-45FA-B344-CAE114349F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851300" y="63519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9" name="Freeform 55">
              <a:extLst>
                <a:ext uri="{FF2B5EF4-FFF2-40B4-BE49-F238E27FC236}">
                  <a16:creationId xmlns:a16="http://schemas.microsoft.com/office/drawing/2014/main" id="{BAF69EB6-1004-43E2-98D7-6F80E0D0D9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988188" y="608391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0" name="Freeform 56">
              <a:extLst>
                <a:ext uri="{FF2B5EF4-FFF2-40B4-BE49-F238E27FC236}">
                  <a16:creationId xmlns:a16="http://schemas.microsoft.com/office/drawing/2014/main" id="{4409552C-E7A6-4870-93AE-27AC2E8BF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080360" y="604597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1" name="Freeform 57">
              <a:extLst>
                <a:ext uri="{FF2B5EF4-FFF2-40B4-BE49-F238E27FC236}">
                  <a16:creationId xmlns:a16="http://schemas.microsoft.com/office/drawing/2014/main" id="{89E06C9C-C1AA-4CFA-AC2F-6F0CE6AA6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725717" y="608115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2" name="Freeform 60">
              <a:extLst>
                <a:ext uri="{FF2B5EF4-FFF2-40B4-BE49-F238E27FC236}">
                  <a16:creationId xmlns:a16="http://schemas.microsoft.com/office/drawing/2014/main" id="{7ACBB798-F3D3-4C25-8FF2-0A4EE2CEA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513037" y="606320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3" name="Freeform 61">
              <a:extLst>
                <a:ext uri="{FF2B5EF4-FFF2-40B4-BE49-F238E27FC236}">
                  <a16:creationId xmlns:a16="http://schemas.microsoft.com/office/drawing/2014/main" id="{6413FA81-B4F4-4F47-8818-6D8DCD5E47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60480" y="6017506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4" name="Freeform 5">
              <a:extLst>
                <a:ext uri="{FF2B5EF4-FFF2-40B4-BE49-F238E27FC236}">
                  <a16:creationId xmlns:a16="http://schemas.microsoft.com/office/drawing/2014/main" id="{47A5765B-B855-4AE5-A60D-D2CF7B800A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96434" y="6347177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5" name="Freeform 6">
              <a:extLst>
                <a:ext uri="{FF2B5EF4-FFF2-40B4-BE49-F238E27FC236}">
                  <a16:creationId xmlns:a16="http://schemas.microsoft.com/office/drawing/2014/main" id="{3510F4D0-4F8E-4430-9AE2-72BD093C4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310592" y="63458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6" name="Freeform 7">
              <a:extLst>
                <a:ext uri="{FF2B5EF4-FFF2-40B4-BE49-F238E27FC236}">
                  <a16:creationId xmlns:a16="http://schemas.microsoft.com/office/drawing/2014/main" id="{9C89E3CC-CDFC-40AE-BC9C-F47C44FBE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65803" y="6306514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7" name="Freeform 8">
              <a:extLst>
                <a:ext uri="{FF2B5EF4-FFF2-40B4-BE49-F238E27FC236}">
                  <a16:creationId xmlns:a16="http://schemas.microsoft.com/office/drawing/2014/main" id="{D4BB45D1-DA09-4F77-81BF-80259B789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0714" y="633931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8" name="Freeform 9">
              <a:extLst>
                <a:ext uri="{FF2B5EF4-FFF2-40B4-BE49-F238E27FC236}">
                  <a16:creationId xmlns:a16="http://schemas.microsoft.com/office/drawing/2014/main" id="{52915470-55A8-469B-85D0-5FF2D5866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956060" y="6342577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9" name="Freeform 11">
              <a:extLst>
                <a:ext uri="{FF2B5EF4-FFF2-40B4-BE49-F238E27FC236}">
                  <a16:creationId xmlns:a16="http://schemas.microsoft.com/office/drawing/2014/main" id="{C2F60CD1-F35B-47D8-A1FD-82868EE1E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198871" y="6306670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0" name="Freeform 12">
              <a:extLst>
                <a:ext uri="{FF2B5EF4-FFF2-40B4-BE49-F238E27FC236}">
                  <a16:creationId xmlns:a16="http://schemas.microsoft.com/office/drawing/2014/main" id="{7F062D90-AC98-4BE8-B5E0-F1F060D15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716391" y="6324623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1" name="Freeform 13">
              <a:extLst>
                <a:ext uri="{FF2B5EF4-FFF2-40B4-BE49-F238E27FC236}">
                  <a16:creationId xmlns:a16="http://schemas.microsoft.com/office/drawing/2014/main" id="{453F66FE-FBAC-49D4-A335-2C6190F00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44031" y="6362033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2" name="Freeform 14">
              <a:extLst>
                <a:ext uri="{FF2B5EF4-FFF2-40B4-BE49-F238E27FC236}">
                  <a16:creationId xmlns:a16="http://schemas.microsoft.com/office/drawing/2014/main" id="{81853B54-C2F5-4A24-BF3A-03E990BA6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70859" y="631809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3" name="Freeform 16">
              <a:extLst>
                <a:ext uri="{FF2B5EF4-FFF2-40B4-BE49-F238E27FC236}">
                  <a16:creationId xmlns:a16="http://schemas.microsoft.com/office/drawing/2014/main" id="{5EBFB657-3D1F-4C76-9112-9C476DED6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461176" y="6300142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4" name="Freeform 17">
              <a:extLst>
                <a:ext uri="{FF2B5EF4-FFF2-40B4-BE49-F238E27FC236}">
                  <a16:creationId xmlns:a16="http://schemas.microsoft.com/office/drawing/2014/main" id="{56B280F4-BB5B-4D24-8E29-0FA73EF515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39205" y="634135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5" name="Freeform 21">
              <a:extLst>
                <a:ext uri="{FF2B5EF4-FFF2-40B4-BE49-F238E27FC236}">
                  <a16:creationId xmlns:a16="http://schemas.microsoft.com/office/drawing/2014/main" id="{3091DDBA-DAC4-4986-9835-16124774E0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30057" y="6318096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6" name="Freeform 25">
              <a:extLst>
                <a:ext uri="{FF2B5EF4-FFF2-40B4-BE49-F238E27FC236}">
                  <a16:creationId xmlns:a16="http://schemas.microsoft.com/office/drawing/2014/main" id="{B4F53B91-A055-4D3D-AACD-682D8D819C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30591" y="6309120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7" name="Freeform 29">
              <a:extLst>
                <a:ext uri="{FF2B5EF4-FFF2-40B4-BE49-F238E27FC236}">
                  <a16:creationId xmlns:a16="http://schemas.microsoft.com/office/drawing/2014/main" id="{A2B79EB8-F72E-443C-A3B9-D14BBCA8B2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497041" y="6299934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8" name="Freeform 31">
              <a:extLst>
                <a:ext uri="{FF2B5EF4-FFF2-40B4-BE49-F238E27FC236}">
                  <a16:creationId xmlns:a16="http://schemas.microsoft.com/office/drawing/2014/main" id="{703C5519-F374-4509-BE89-1188B078D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207517" y="6336989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9" name="Freeform 32">
              <a:extLst>
                <a:ext uri="{FF2B5EF4-FFF2-40B4-BE49-F238E27FC236}">
                  <a16:creationId xmlns:a16="http://schemas.microsoft.com/office/drawing/2014/main" id="{161C4121-BA24-4476-9227-F4F2E17A4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94795" y="6039831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0" name="Freeform 33">
              <a:extLst>
                <a:ext uri="{FF2B5EF4-FFF2-40B4-BE49-F238E27FC236}">
                  <a16:creationId xmlns:a16="http://schemas.microsoft.com/office/drawing/2014/main" id="{848716A6-138A-4AD6-9F06-0E2354C8B7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15443" y="60887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" name="Freeform 34">
              <a:extLst>
                <a:ext uri="{FF2B5EF4-FFF2-40B4-BE49-F238E27FC236}">
                  <a16:creationId xmlns:a16="http://schemas.microsoft.com/office/drawing/2014/main" id="{13DBA19B-2A62-4FB1-A913-2D15AF24F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22051" y="607981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" name="Freeform 35">
              <a:extLst>
                <a:ext uri="{FF2B5EF4-FFF2-40B4-BE49-F238E27FC236}">
                  <a16:creationId xmlns:a16="http://schemas.microsoft.com/office/drawing/2014/main" id="{E3F724FF-2487-4F7B-8236-36DECEFD0B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06684" y="6076799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3" name="Freeform 36">
              <a:extLst>
                <a:ext uri="{FF2B5EF4-FFF2-40B4-BE49-F238E27FC236}">
                  <a16:creationId xmlns:a16="http://schemas.microsoft.com/office/drawing/2014/main" id="{689E7A8E-5FCF-43E1-BC6A-00E0808376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345904" y="60430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4" name="Freeform 37">
              <a:extLst>
                <a:ext uri="{FF2B5EF4-FFF2-40B4-BE49-F238E27FC236}">
                  <a16:creationId xmlns:a16="http://schemas.microsoft.com/office/drawing/2014/main" id="{CB7EDFAE-94B7-415B-A66F-C2B781D98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37604" y="6030855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5" name="Freeform 38">
              <a:extLst>
                <a:ext uri="{FF2B5EF4-FFF2-40B4-BE49-F238E27FC236}">
                  <a16:creationId xmlns:a16="http://schemas.microsoft.com/office/drawing/2014/main" id="{6E9BF4E4-42A3-4E57-A186-2BFC756AE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517418" y="6070840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6" name="Freeform 39">
              <a:extLst>
                <a:ext uri="{FF2B5EF4-FFF2-40B4-BE49-F238E27FC236}">
                  <a16:creationId xmlns:a16="http://schemas.microsoft.com/office/drawing/2014/main" id="{F6D3D8EA-5D2E-421A-957C-ACF29CD5C2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68404" y="6058600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7" name="Freeform 40">
              <a:extLst>
                <a:ext uri="{FF2B5EF4-FFF2-40B4-BE49-F238E27FC236}">
                  <a16:creationId xmlns:a16="http://schemas.microsoft.com/office/drawing/2014/main" id="{E6B66BFA-6BA1-4587-BBD6-1A4FB03566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09931" y="605533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8" name="Freeform 41">
              <a:extLst>
                <a:ext uri="{FF2B5EF4-FFF2-40B4-BE49-F238E27FC236}">
                  <a16:creationId xmlns:a16="http://schemas.microsoft.com/office/drawing/2014/main" id="{C62218AE-E1D3-40B8-B55E-ECBF79A4C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126136" y="6055335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9" name="Freeform 42">
              <a:extLst>
                <a:ext uri="{FF2B5EF4-FFF2-40B4-BE49-F238E27FC236}">
                  <a16:creationId xmlns:a16="http://schemas.microsoft.com/office/drawing/2014/main" id="{3837A3BF-C10C-4A83-A2B0-89C6F27392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98736" y="60341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0" name="Freeform 44">
              <a:extLst>
                <a:ext uri="{FF2B5EF4-FFF2-40B4-BE49-F238E27FC236}">
                  <a16:creationId xmlns:a16="http://schemas.microsoft.com/office/drawing/2014/main" id="{3C338ECB-23D9-4DB1-93F3-3D28F74B4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327374" y="603738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1" name="Freeform 45">
              <a:extLst>
                <a:ext uri="{FF2B5EF4-FFF2-40B4-BE49-F238E27FC236}">
                  <a16:creationId xmlns:a16="http://schemas.microsoft.com/office/drawing/2014/main" id="{130C65C6-69AF-4469-9C6A-EF58E4CC9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55926" y="6012902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2" name="Freeform 46">
              <a:extLst>
                <a:ext uri="{FF2B5EF4-FFF2-40B4-BE49-F238E27FC236}">
                  <a16:creationId xmlns:a16="http://schemas.microsoft.com/office/drawing/2014/main" id="{AD3A2FB0-EE96-4E93-9BA1-59BA1817E5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83957" y="606104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3" name="Freeform 47">
              <a:extLst>
                <a:ext uri="{FF2B5EF4-FFF2-40B4-BE49-F238E27FC236}">
                  <a16:creationId xmlns:a16="http://schemas.microsoft.com/office/drawing/2014/main" id="{0ADC9E93-3C73-41CD-BD4B-59E7811569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553346" y="6034118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4" name="Freeform 48">
              <a:extLst>
                <a:ext uri="{FF2B5EF4-FFF2-40B4-BE49-F238E27FC236}">
                  <a16:creationId xmlns:a16="http://schemas.microsoft.com/office/drawing/2014/main" id="{7DABC286-ADC6-40DE-8B82-AB49CD9D8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804575" y="6052072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5" name="Freeform 49">
              <a:extLst>
                <a:ext uri="{FF2B5EF4-FFF2-40B4-BE49-F238E27FC236}">
                  <a16:creationId xmlns:a16="http://schemas.microsoft.com/office/drawing/2014/main" id="{AD219ED5-8DFA-4F8D-8586-F255B0FC1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03707" y="6016166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840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AC88F6-55CB-496B-8AD8-9ABD2E6E3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8">
            <a:extLst>
              <a:ext uri="{FF2B5EF4-FFF2-40B4-BE49-F238E27FC236}">
                <a16:creationId xmlns:a16="http://schemas.microsoft.com/office/drawing/2014/main" id="{F1FA5EE8-8FDF-4249-8FBE-5EE4A41B3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3029900" y="2757"/>
            <a:ext cx="131153" cy="96290"/>
          </a:xfrm>
          <a:custGeom>
            <a:avLst/>
            <a:gdLst>
              <a:gd name="T0" fmla="*/ 22 w 40"/>
              <a:gd name="T1" fmla="*/ 0 h 32"/>
              <a:gd name="T2" fmla="*/ 16 w 40"/>
              <a:gd name="T3" fmla="*/ 25 h 32"/>
              <a:gd name="T4" fmla="*/ 22 w 40"/>
              <a:gd name="T5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32">
                <a:moveTo>
                  <a:pt x="22" y="0"/>
                </a:moveTo>
                <a:cubicBezTo>
                  <a:pt x="40" y="3"/>
                  <a:pt x="40" y="32"/>
                  <a:pt x="16" y="25"/>
                </a:cubicBezTo>
                <a:cubicBezTo>
                  <a:pt x="0" y="7"/>
                  <a:pt x="14" y="4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9239DF-EAA4-47C3-B4E3-79C6BCB24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5267"/>
            <a:ext cx="5300328" cy="684746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E8E675-A8B1-C45C-3799-4287C9CAA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493" y="1371601"/>
            <a:ext cx="3934047" cy="411480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1 группа- полное совпадение</a:t>
            </a:r>
          </a:p>
        </p:txBody>
      </p:sp>
      <p:pic>
        <p:nvPicPr>
          <p:cNvPr id="5" name="Рисунок 4" descr="Изображение выглядит как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D53BDFD1-D202-C0FE-99D2-E905E49496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593" y="797442"/>
            <a:ext cx="5130863" cy="2809148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2CB2958B-073E-CD2B-9ED2-F7325A8FF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4350" y="4008474"/>
            <a:ext cx="5191349" cy="2158409"/>
          </a:xfrm>
        </p:spPr>
        <p:txBody>
          <a:bodyPr>
            <a:normAutofit/>
          </a:bodyPr>
          <a:lstStyle/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ru-RU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Аппетит приходит во время еды.</a:t>
            </a:r>
            <a:endParaRPr lang="ru-RU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ru-RU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Appetite comes with eating.</a:t>
            </a:r>
            <a:endParaRPr lang="ru-RU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en-US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Der Appetit kommt beim Essen.</a:t>
            </a:r>
            <a:endParaRPr lang="ru-RU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63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AC88F6-55CB-496B-8AD8-9ABD2E6E3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8">
            <a:extLst>
              <a:ext uri="{FF2B5EF4-FFF2-40B4-BE49-F238E27FC236}">
                <a16:creationId xmlns:a16="http://schemas.microsoft.com/office/drawing/2014/main" id="{F1FA5EE8-8FDF-4249-8FBE-5EE4A41B3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3029900" y="2757"/>
            <a:ext cx="131153" cy="96290"/>
          </a:xfrm>
          <a:custGeom>
            <a:avLst/>
            <a:gdLst>
              <a:gd name="T0" fmla="*/ 22 w 40"/>
              <a:gd name="T1" fmla="*/ 0 h 32"/>
              <a:gd name="T2" fmla="*/ 16 w 40"/>
              <a:gd name="T3" fmla="*/ 25 h 32"/>
              <a:gd name="T4" fmla="*/ 22 w 40"/>
              <a:gd name="T5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32">
                <a:moveTo>
                  <a:pt x="22" y="0"/>
                </a:moveTo>
                <a:cubicBezTo>
                  <a:pt x="40" y="3"/>
                  <a:pt x="40" y="32"/>
                  <a:pt x="16" y="25"/>
                </a:cubicBezTo>
                <a:cubicBezTo>
                  <a:pt x="0" y="7"/>
                  <a:pt x="14" y="4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9239DF-EAA4-47C3-B4E3-79C6BCB24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5267"/>
            <a:ext cx="5300328" cy="684746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E2DAE8-EB62-1125-647E-F4EFD85DB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493" y="1371601"/>
            <a:ext cx="3934047" cy="411480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2 группа – частичное совпадение</a:t>
            </a:r>
          </a:p>
        </p:txBody>
      </p:sp>
      <p:pic>
        <p:nvPicPr>
          <p:cNvPr id="5" name="Рисунок 4" descr="Изображение выглядит как ключ&#10;&#10;Автоматически созданное описание">
            <a:extLst>
              <a:ext uri="{FF2B5EF4-FFF2-40B4-BE49-F238E27FC236}">
                <a16:creationId xmlns:a16="http://schemas.microsoft.com/office/drawing/2014/main" id="{1129BFC9-479D-6D37-5477-16C506F9A56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794" y="797442"/>
            <a:ext cx="4208461" cy="2809148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18B7BD3C-7129-AB50-F504-B9848D0F7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4350" y="4008474"/>
            <a:ext cx="5191349" cy="2158409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40000"/>
              </a:lnSpc>
              <a:buFont typeface="Wingdings" panose="05000000000000000000" pitchFamily="2" charset="2"/>
              <a:buChar char=""/>
            </a:pPr>
            <a:r>
              <a:rPr lang="ru-RU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Что написано пером, того не вырубишь топором.</a:t>
            </a:r>
            <a:endParaRPr lang="ru-RU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40000"/>
              </a:lnSpc>
              <a:buFont typeface="Wingdings" panose="05000000000000000000" pitchFamily="2" charset="2"/>
              <a:buChar char=""/>
            </a:pPr>
            <a:r>
              <a:rPr lang="en-US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The pen is mightier than the sword.</a:t>
            </a:r>
            <a:endParaRPr lang="ru-RU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40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ru-RU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Wer</a:t>
            </a:r>
            <a:r>
              <a:rPr lang="ru-RU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ru-RU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schreibt</a:t>
            </a:r>
            <a:r>
              <a:rPr lang="ru-RU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ru-RU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der</a:t>
            </a:r>
            <a:r>
              <a:rPr lang="ru-RU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ru-RU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bleibt</a:t>
            </a:r>
            <a:endParaRPr lang="ru-RU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819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1AC88F6-55CB-496B-8AD8-9ABD2E6E3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18">
            <a:extLst>
              <a:ext uri="{FF2B5EF4-FFF2-40B4-BE49-F238E27FC236}">
                <a16:creationId xmlns:a16="http://schemas.microsoft.com/office/drawing/2014/main" id="{F1FA5EE8-8FDF-4249-8FBE-5EE4A41B3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3029900" y="2757"/>
            <a:ext cx="131153" cy="96290"/>
          </a:xfrm>
          <a:custGeom>
            <a:avLst/>
            <a:gdLst>
              <a:gd name="T0" fmla="*/ 22 w 40"/>
              <a:gd name="T1" fmla="*/ 0 h 32"/>
              <a:gd name="T2" fmla="*/ 16 w 40"/>
              <a:gd name="T3" fmla="*/ 25 h 32"/>
              <a:gd name="T4" fmla="*/ 22 w 40"/>
              <a:gd name="T5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32">
                <a:moveTo>
                  <a:pt x="22" y="0"/>
                </a:moveTo>
                <a:cubicBezTo>
                  <a:pt x="40" y="3"/>
                  <a:pt x="40" y="32"/>
                  <a:pt x="16" y="25"/>
                </a:cubicBezTo>
                <a:cubicBezTo>
                  <a:pt x="0" y="7"/>
                  <a:pt x="14" y="4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9239DF-EAA4-47C3-B4E3-79C6BCB24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5267"/>
            <a:ext cx="5300328" cy="684746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56628D-262D-F62A-2F7A-BD76D441C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493" y="1371601"/>
            <a:ext cx="3934047" cy="411480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3 группа – полное несовпадение</a:t>
            </a:r>
            <a:endParaRPr lang="ru-RU"/>
          </a:p>
        </p:txBody>
      </p:sp>
      <p:pic>
        <p:nvPicPr>
          <p:cNvPr id="7" name="Рисунок 6" descr="Изображение выглядит как текст, внешний, знак&#10;&#10;Автоматически созданное описание">
            <a:extLst>
              <a:ext uri="{FF2B5EF4-FFF2-40B4-BE49-F238E27FC236}">
                <a16:creationId xmlns:a16="http://schemas.microsoft.com/office/drawing/2014/main" id="{7BE4FF48-D463-5039-4CBB-52666BE043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59" y="797442"/>
            <a:ext cx="4056531" cy="2809148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1E201FC6-3BD5-3191-6906-F69719E54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4350" y="4008474"/>
            <a:ext cx="5191349" cy="2158409"/>
          </a:xfrm>
        </p:spPr>
        <p:txBody>
          <a:bodyPr>
            <a:normAutofit/>
          </a:bodyPr>
          <a:lstStyle/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ru-RU"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Семь раз отмерь, один раз отрежь.</a:t>
            </a:r>
            <a:endParaRPr lang="ru-RU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en-US"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Use your head to save your feet.</a:t>
            </a:r>
            <a:endParaRPr lang="ru-RU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ru-RU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Erst</a:t>
            </a:r>
            <a:r>
              <a:rPr lang="ru-RU"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ru-RU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denken</a:t>
            </a:r>
            <a:r>
              <a:rPr lang="ru-RU"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, dann </a:t>
            </a:r>
            <a:r>
              <a:rPr lang="ru-RU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handeln</a:t>
            </a:r>
            <a:r>
              <a:rPr lang="ru-RU"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.</a:t>
            </a:r>
            <a:endParaRPr lang="ru-RU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097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" name="Схема 59">
            <a:extLst>
              <a:ext uri="{FF2B5EF4-FFF2-40B4-BE49-F238E27FC236}">
                <a16:creationId xmlns:a16="http://schemas.microsoft.com/office/drawing/2014/main" id="{E73277FB-D23E-7AFD-B374-2CFCB86BF8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3555369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7508" y="4512006"/>
            <a:ext cx="1592980" cy="159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5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3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Рисунок 6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42F9ED35-6B57-4522-AD18-1F297B018F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9104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8470C7-2453-DD68-CCDA-590A220C01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1" r="-2" b="30557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E9A549B-8AB2-3503-CF7D-543321625B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5" r="3360" b="-1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2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9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45D478C-A9A5-4832-89D8-703607711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FB7F7C0-216C-466B-8AF5-7744BB340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1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59B1B-0243-467A-887B-75A36726F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809958"/>
            <a:ext cx="4327007" cy="30782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/>
              <a:t>Правила игры</a:t>
            </a:r>
          </a:p>
        </p:txBody>
      </p:sp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B00F656-8B92-6B05-8309-1F49D43EB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724" y="508535"/>
            <a:ext cx="4271628" cy="6168418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5020A6AE-B717-4124-91F1-AB61221C7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1055" y="-4534"/>
            <a:ext cx="778194" cy="6834534"/>
            <a:chOff x="5721055" y="-4534"/>
            <a:chExt cx="778194" cy="6834534"/>
          </a:xfrm>
        </p:grpSpPr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A2B0F4FD-3823-42B3-950C-03F9CBC51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6590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0">
              <a:extLst>
                <a:ext uri="{FF2B5EF4-FFF2-40B4-BE49-F238E27FC236}">
                  <a16:creationId xmlns:a16="http://schemas.microsoft.com/office/drawing/2014/main" id="{426C99B0-870A-4702-9F5F-4459EF2130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3615" y="152241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id="{11D4FA37-ADE6-45F4-AF91-AB50C4100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7545" y="66643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8">
              <a:extLst>
                <a:ext uri="{FF2B5EF4-FFF2-40B4-BE49-F238E27FC236}">
                  <a16:creationId xmlns:a16="http://schemas.microsoft.com/office/drawing/2014/main" id="{D07613C1-CC87-4032-B649-4A49D0834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90959" y="40969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9">
              <a:extLst>
                <a:ext uri="{FF2B5EF4-FFF2-40B4-BE49-F238E27FC236}">
                  <a16:creationId xmlns:a16="http://schemas.microsoft.com/office/drawing/2014/main" id="{8479CDC1-5BCA-4A67-9DF5-9513EEE49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0877" y="209657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0">
              <a:extLst>
                <a:ext uri="{FF2B5EF4-FFF2-40B4-BE49-F238E27FC236}">
                  <a16:creationId xmlns:a16="http://schemas.microsoft.com/office/drawing/2014/main" id="{1EEA2AC4-D6A7-4B7B-932E-1D6D26846B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5640" y="229412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2">
              <a:extLst>
                <a:ext uri="{FF2B5EF4-FFF2-40B4-BE49-F238E27FC236}">
                  <a16:creationId xmlns:a16="http://schemas.microsoft.com/office/drawing/2014/main" id="{2FBF34A8-BE86-423A-BCE9-2E928D4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4979" y="112397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3">
              <a:extLst>
                <a:ext uri="{FF2B5EF4-FFF2-40B4-BE49-F238E27FC236}">
                  <a16:creationId xmlns:a16="http://schemas.microsoft.com/office/drawing/2014/main" id="{9FEE8137-C904-47D2-8922-093ABE0D8D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666" y="91140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6">
              <a:extLst>
                <a:ext uri="{FF2B5EF4-FFF2-40B4-BE49-F238E27FC236}">
                  <a16:creationId xmlns:a16="http://schemas.microsoft.com/office/drawing/2014/main" id="{1AD01E09-0A63-4683-B8DC-2A5969A191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5890" y="139511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27">
              <a:extLst>
                <a:ext uri="{FF2B5EF4-FFF2-40B4-BE49-F238E27FC236}">
                  <a16:creationId xmlns:a16="http://schemas.microsoft.com/office/drawing/2014/main" id="{39FDBC61-D90E-4D14-87BD-116805F621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6366" y="1832215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28">
              <a:extLst>
                <a:ext uri="{FF2B5EF4-FFF2-40B4-BE49-F238E27FC236}">
                  <a16:creationId xmlns:a16="http://schemas.microsoft.com/office/drawing/2014/main" id="{E69FE8D2-E9F3-4F4F-8D6B-67378D754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3450" y="160962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30">
              <a:extLst>
                <a:ext uri="{FF2B5EF4-FFF2-40B4-BE49-F238E27FC236}">
                  <a16:creationId xmlns:a16="http://schemas.microsoft.com/office/drawing/2014/main" id="{32B6BAD6-38C4-47DC-A947-5967E513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8700" y="1152725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43">
              <a:extLst>
                <a:ext uri="{FF2B5EF4-FFF2-40B4-BE49-F238E27FC236}">
                  <a16:creationId xmlns:a16="http://schemas.microsoft.com/office/drawing/2014/main" id="{8ECDF132-F20F-4401-9040-2A1E99DA2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90740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1">
              <a:extLst>
                <a:ext uri="{FF2B5EF4-FFF2-40B4-BE49-F238E27FC236}">
                  <a16:creationId xmlns:a16="http://schemas.microsoft.com/office/drawing/2014/main" id="{8190E0B5-EEB8-4A3D-82D0-0A07902F9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5661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2">
              <a:extLst>
                <a:ext uri="{FF2B5EF4-FFF2-40B4-BE49-F238E27FC236}">
                  <a16:creationId xmlns:a16="http://schemas.microsoft.com/office/drawing/2014/main" id="{6B331F8A-6B87-45CD-8DC6-61EDEA5AFF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2666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53">
              <a:extLst>
                <a:ext uri="{FF2B5EF4-FFF2-40B4-BE49-F238E27FC236}">
                  <a16:creationId xmlns:a16="http://schemas.microsoft.com/office/drawing/2014/main" id="{16F46124-28C8-499E-8B05-7717602B5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3747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4">
              <a:extLst>
                <a:ext uri="{FF2B5EF4-FFF2-40B4-BE49-F238E27FC236}">
                  <a16:creationId xmlns:a16="http://schemas.microsoft.com/office/drawing/2014/main" id="{CFE5982B-3464-4395-A9D1-D4C76E12F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594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55">
              <a:extLst>
                <a:ext uri="{FF2B5EF4-FFF2-40B4-BE49-F238E27FC236}">
                  <a16:creationId xmlns:a16="http://schemas.microsoft.com/office/drawing/2014/main" id="{D1BDAE7B-982F-4DE3-9A85-25AC24AA2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3607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56">
              <a:extLst>
                <a:ext uri="{FF2B5EF4-FFF2-40B4-BE49-F238E27FC236}">
                  <a16:creationId xmlns:a16="http://schemas.microsoft.com/office/drawing/2014/main" id="{451188D6-4679-4978-B625-FF583115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3303" y="2293440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57">
              <a:extLst>
                <a:ext uri="{FF2B5EF4-FFF2-40B4-BE49-F238E27FC236}">
                  <a16:creationId xmlns:a16="http://schemas.microsoft.com/office/drawing/2014/main" id="{1F1D0A06-6238-4F0B-928E-C6E99BB02F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756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59">
              <a:extLst>
                <a:ext uri="{FF2B5EF4-FFF2-40B4-BE49-F238E27FC236}">
                  <a16:creationId xmlns:a16="http://schemas.microsoft.com/office/drawing/2014/main" id="{5669DE26-8D01-484D-87C6-C970883EB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9206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60">
              <a:extLst>
                <a:ext uri="{FF2B5EF4-FFF2-40B4-BE49-F238E27FC236}">
                  <a16:creationId xmlns:a16="http://schemas.microsoft.com/office/drawing/2014/main" id="{E2C89DF0-B876-4FA5-A15D-2B4EC693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4437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61">
              <a:extLst>
                <a:ext uri="{FF2B5EF4-FFF2-40B4-BE49-F238E27FC236}">
                  <a16:creationId xmlns:a16="http://schemas.microsoft.com/office/drawing/2014/main" id="{6D278107-786C-48BD-9B90-624B943E1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0734" y="2101447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78">
              <a:extLst>
                <a:ext uri="{FF2B5EF4-FFF2-40B4-BE49-F238E27FC236}">
                  <a16:creationId xmlns:a16="http://schemas.microsoft.com/office/drawing/2014/main" id="{B791B486-ACCB-4731-891C-9B2FF434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9972" y="72104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79">
              <a:extLst>
                <a:ext uri="{FF2B5EF4-FFF2-40B4-BE49-F238E27FC236}">
                  <a16:creationId xmlns:a16="http://schemas.microsoft.com/office/drawing/2014/main" id="{881F663B-742F-4B18-9EEC-425CF3817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22344" y="95208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0">
              <a:extLst>
                <a:ext uri="{FF2B5EF4-FFF2-40B4-BE49-F238E27FC236}">
                  <a16:creationId xmlns:a16="http://schemas.microsoft.com/office/drawing/2014/main" id="{2C84BFA9-A28F-42D0-AA09-BFA6CAB68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17003" y="1189882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1">
              <a:extLst>
                <a:ext uri="{FF2B5EF4-FFF2-40B4-BE49-F238E27FC236}">
                  <a16:creationId xmlns:a16="http://schemas.microsoft.com/office/drawing/2014/main" id="{1BAA7F31-C0A0-4447-BF38-3698F585DB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0053" y="2202936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2">
              <a:extLst>
                <a:ext uri="{FF2B5EF4-FFF2-40B4-BE49-F238E27FC236}">
                  <a16:creationId xmlns:a16="http://schemas.microsoft.com/office/drawing/2014/main" id="{B9A620F2-3D35-4A32-B16C-89CE74421E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7889" y="198048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3">
              <a:extLst>
                <a:ext uri="{FF2B5EF4-FFF2-40B4-BE49-F238E27FC236}">
                  <a16:creationId xmlns:a16="http://schemas.microsoft.com/office/drawing/2014/main" id="{4D6420E0-3BDF-44BC-B4AD-D4DCEEB22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80446" y="166569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84">
              <a:extLst>
                <a:ext uri="{FF2B5EF4-FFF2-40B4-BE49-F238E27FC236}">
                  <a16:creationId xmlns:a16="http://schemas.microsoft.com/office/drawing/2014/main" id="{EF852FAE-C00C-4555-A21B-1C78FF00F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91462" y="516456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6">
              <a:extLst>
                <a:ext uri="{FF2B5EF4-FFF2-40B4-BE49-F238E27FC236}">
                  <a16:creationId xmlns:a16="http://schemas.microsoft.com/office/drawing/2014/main" id="{015DE73A-6E8F-4AA3-8B47-D1E6BFAEA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1431" y="17044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89">
              <a:extLst>
                <a:ext uri="{FF2B5EF4-FFF2-40B4-BE49-F238E27FC236}">
                  <a16:creationId xmlns:a16="http://schemas.microsoft.com/office/drawing/2014/main" id="{1EF3E8F2-433E-4CFA-8523-B3F4B6305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6234" y="145334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90">
              <a:extLst>
                <a:ext uri="{FF2B5EF4-FFF2-40B4-BE49-F238E27FC236}">
                  <a16:creationId xmlns:a16="http://schemas.microsoft.com/office/drawing/2014/main" id="{A8EC2038-DAA0-4BF3-8107-A1D5A142F3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34086" y="207625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5">
              <a:extLst>
                <a:ext uri="{FF2B5EF4-FFF2-40B4-BE49-F238E27FC236}">
                  <a16:creationId xmlns:a16="http://schemas.microsoft.com/office/drawing/2014/main" id="{B437840B-3F78-4C20-8184-29631B1AF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1525" y="27651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6">
              <a:extLst>
                <a:ext uri="{FF2B5EF4-FFF2-40B4-BE49-F238E27FC236}">
                  <a16:creationId xmlns:a16="http://schemas.microsoft.com/office/drawing/2014/main" id="{0A039CCA-16FE-44AE-B9E7-76316DBDF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3052" y="510935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7">
              <a:extLst>
                <a:ext uri="{FF2B5EF4-FFF2-40B4-BE49-F238E27FC236}">
                  <a16:creationId xmlns:a16="http://schemas.microsoft.com/office/drawing/2014/main" id="{090EE3F3-65C4-44DB-ABF0-27598282E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1482" y="247888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8">
              <a:extLst>
                <a:ext uri="{FF2B5EF4-FFF2-40B4-BE49-F238E27FC236}">
                  <a16:creationId xmlns:a16="http://schemas.microsoft.com/office/drawing/2014/main" id="{732F50C7-DE00-45B7-A7D9-AFC5FDF3E8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9930" y="481031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9">
              <a:extLst>
                <a:ext uri="{FF2B5EF4-FFF2-40B4-BE49-F238E27FC236}">
                  <a16:creationId xmlns:a16="http://schemas.microsoft.com/office/drawing/2014/main" id="{C4B7759D-1CB7-4AE3-A334-693715080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8068" y="4529838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">
              <a:extLst>
                <a:ext uri="{FF2B5EF4-FFF2-40B4-BE49-F238E27FC236}">
                  <a16:creationId xmlns:a16="http://schemas.microsoft.com/office/drawing/2014/main" id="{2A71D132-8124-4734-AA62-7E12B621F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8429" y="4268606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2">
              <a:extLst>
                <a:ext uri="{FF2B5EF4-FFF2-40B4-BE49-F238E27FC236}">
                  <a16:creationId xmlns:a16="http://schemas.microsoft.com/office/drawing/2014/main" id="{4E0B6377-5004-4F75-8CBB-D7DD0B9B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90205" y="37661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3">
              <a:extLst>
                <a:ext uri="{FF2B5EF4-FFF2-40B4-BE49-F238E27FC236}">
                  <a16:creationId xmlns:a16="http://schemas.microsoft.com/office/drawing/2014/main" id="{174DED7F-DAF6-480E-9002-A25110B96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94670" y="317009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4">
              <a:extLst>
                <a:ext uri="{FF2B5EF4-FFF2-40B4-BE49-F238E27FC236}">
                  <a16:creationId xmlns:a16="http://schemas.microsoft.com/office/drawing/2014/main" id="{E6057EAD-75B0-49A4-A761-AC1AF22AF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5310" y="3410025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6">
              <a:extLst>
                <a:ext uri="{FF2B5EF4-FFF2-40B4-BE49-F238E27FC236}">
                  <a16:creationId xmlns:a16="http://schemas.microsoft.com/office/drawing/2014/main" id="{B4C50A97-FAC0-4E9B-A50C-ECC875EB75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69045" y="40091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7">
              <a:extLst>
                <a:ext uri="{FF2B5EF4-FFF2-40B4-BE49-F238E27FC236}">
                  <a16:creationId xmlns:a16="http://schemas.microsoft.com/office/drawing/2014/main" id="{1018DBC0-ACE2-4A9B-BD33-D168A3B25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4024" y="542184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1">
              <a:extLst>
                <a:ext uri="{FF2B5EF4-FFF2-40B4-BE49-F238E27FC236}">
                  <a16:creationId xmlns:a16="http://schemas.microsoft.com/office/drawing/2014/main" id="{783E14F5-0E4B-40DF-908C-65950C968C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52015" y="573299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5">
              <a:extLst>
                <a:ext uri="{FF2B5EF4-FFF2-40B4-BE49-F238E27FC236}">
                  <a16:creationId xmlns:a16="http://schemas.microsoft.com/office/drawing/2014/main" id="{D8D640D2-32FA-4974-8D6B-7F90FA747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2676" y="6498261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9">
              <a:extLst>
                <a:ext uri="{FF2B5EF4-FFF2-40B4-BE49-F238E27FC236}">
                  <a16:creationId xmlns:a16="http://schemas.microsoft.com/office/drawing/2014/main" id="{05116718-3AD6-431D-B4CC-BD1390ACD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2898" y="5971706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31">
              <a:extLst>
                <a:ext uri="{FF2B5EF4-FFF2-40B4-BE49-F238E27FC236}">
                  <a16:creationId xmlns:a16="http://schemas.microsoft.com/office/drawing/2014/main" id="{44DD8DD9-6927-4164-BE78-26B079374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11599" y="628112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32">
              <a:extLst>
                <a:ext uri="{FF2B5EF4-FFF2-40B4-BE49-F238E27FC236}">
                  <a16:creationId xmlns:a16="http://schemas.microsoft.com/office/drawing/2014/main" id="{DF352A39-5DCA-42AC-ACE8-CC0F61703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2779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33">
              <a:extLst>
                <a:ext uri="{FF2B5EF4-FFF2-40B4-BE49-F238E27FC236}">
                  <a16:creationId xmlns:a16="http://schemas.microsoft.com/office/drawing/2014/main" id="{60EBB535-208F-4849-9E96-53B9971CED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2692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34">
              <a:extLst>
                <a:ext uri="{FF2B5EF4-FFF2-40B4-BE49-F238E27FC236}">
                  <a16:creationId xmlns:a16="http://schemas.microsoft.com/office/drawing/2014/main" id="{BCD96233-15EF-4543-B9C5-CA5253AC9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622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35">
              <a:extLst>
                <a:ext uri="{FF2B5EF4-FFF2-40B4-BE49-F238E27FC236}">
                  <a16:creationId xmlns:a16="http://schemas.microsoft.com/office/drawing/2014/main" id="{CF3994DF-D5ED-45DB-826C-A4531DF8C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2274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36">
              <a:extLst>
                <a:ext uri="{FF2B5EF4-FFF2-40B4-BE49-F238E27FC236}">
                  <a16:creationId xmlns:a16="http://schemas.microsoft.com/office/drawing/2014/main" id="{E0114E4D-A88A-403A-B4BF-6687B1FC1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4411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37">
              <a:extLst>
                <a:ext uri="{FF2B5EF4-FFF2-40B4-BE49-F238E27FC236}">
                  <a16:creationId xmlns:a16="http://schemas.microsoft.com/office/drawing/2014/main" id="{0CA46612-D58D-4AA5-B800-7ED35828BE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6177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38">
              <a:extLst>
                <a:ext uri="{FF2B5EF4-FFF2-40B4-BE49-F238E27FC236}">
                  <a16:creationId xmlns:a16="http://schemas.microsoft.com/office/drawing/2014/main" id="{591A86C8-305F-45B1-A8B6-3A30A4B3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3846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39">
              <a:extLst>
                <a:ext uri="{FF2B5EF4-FFF2-40B4-BE49-F238E27FC236}">
                  <a16:creationId xmlns:a16="http://schemas.microsoft.com/office/drawing/2014/main" id="{A7FABED8-48B7-4734-A612-FBE652656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5954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40">
              <a:extLst>
                <a:ext uri="{FF2B5EF4-FFF2-40B4-BE49-F238E27FC236}">
                  <a16:creationId xmlns:a16="http://schemas.microsoft.com/office/drawing/2014/main" id="{243BE91E-2B74-406E-B9D2-CF3138EC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0918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41">
              <a:extLst>
                <a:ext uri="{FF2B5EF4-FFF2-40B4-BE49-F238E27FC236}">
                  <a16:creationId xmlns:a16="http://schemas.microsoft.com/office/drawing/2014/main" id="{F37AEA50-01C6-4691-8FA1-7E299BCA9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4411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42">
              <a:extLst>
                <a:ext uri="{FF2B5EF4-FFF2-40B4-BE49-F238E27FC236}">
                  <a16:creationId xmlns:a16="http://schemas.microsoft.com/office/drawing/2014/main" id="{A736913D-B8FC-479E-AA14-C18815AD8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2579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44">
              <a:extLst>
                <a:ext uri="{FF2B5EF4-FFF2-40B4-BE49-F238E27FC236}">
                  <a16:creationId xmlns:a16="http://schemas.microsoft.com/office/drawing/2014/main" id="{CBB0E630-D998-47AF-9E54-0FD6C92186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6369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45">
              <a:extLst>
                <a:ext uri="{FF2B5EF4-FFF2-40B4-BE49-F238E27FC236}">
                  <a16:creationId xmlns:a16="http://schemas.microsoft.com/office/drawing/2014/main" id="{BB51A47C-E2F5-46B8-83A1-39880822C3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4218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932E215A-211D-4622-9EDF-811E4BAFBF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3277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86D90953-B2B8-4A6D-963E-985D3D279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1422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32D4D340-FB6E-4E98-A44E-DA02CF7A5C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6679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923308B4-4A82-4DB8-84F5-17F10758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5293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62">
              <a:extLst>
                <a:ext uri="{FF2B5EF4-FFF2-40B4-BE49-F238E27FC236}">
                  <a16:creationId xmlns:a16="http://schemas.microsoft.com/office/drawing/2014/main" id="{4A3BBCB7-915D-49E4-9637-49EEC72967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77111" y="2950571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63">
              <a:extLst>
                <a:ext uri="{FF2B5EF4-FFF2-40B4-BE49-F238E27FC236}">
                  <a16:creationId xmlns:a16="http://schemas.microsoft.com/office/drawing/2014/main" id="{DCCFB289-1B21-4B18-A4C2-F6B90A188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88469" y="4089184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64">
              <a:extLst>
                <a:ext uri="{FF2B5EF4-FFF2-40B4-BE49-F238E27FC236}">
                  <a16:creationId xmlns:a16="http://schemas.microsoft.com/office/drawing/2014/main" id="{BA95FC3F-2B17-490E-AB71-071E0890D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6420" y="26822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65">
              <a:extLst>
                <a:ext uri="{FF2B5EF4-FFF2-40B4-BE49-F238E27FC236}">
                  <a16:creationId xmlns:a16="http://schemas.microsoft.com/office/drawing/2014/main" id="{691A1360-1623-4EB9-9C7A-65F2CAEB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7051" y="382627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66">
              <a:extLst>
                <a:ext uri="{FF2B5EF4-FFF2-40B4-BE49-F238E27FC236}">
                  <a16:creationId xmlns:a16="http://schemas.microsoft.com/office/drawing/2014/main" id="{ABCE1120-7682-4074-8190-4B4F65A7C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4833" y="53727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67">
              <a:extLst>
                <a:ext uri="{FF2B5EF4-FFF2-40B4-BE49-F238E27FC236}">
                  <a16:creationId xmlns:a16="http://schemas.microsoft.com/office/drawing/2014/main" id="{682A8DF3-E4CC-47A8-B3E0-200ECC560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25013" y="4588736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68">
              <a:extLst>
                <a:ext uri="{FF2B5EF4-FFF2-40B4-BE49-F238E27FC236}">
                  <a16:creationId xmlns:a16="http://schemas.microsoft.com/office/drawing/2014/main" id="{EB91FF40-9F0D-4296-8A06-29DCE64A98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2401" y="324599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69">
              <a:extLst>
                <a:ext uri="{FF2B5EF4-FFF2-40B4-BE49-F238E27FC236}">
                  <a16:creationId xmlns:a16="http://schemas.microsoft.com/office/drawing/2014/main" id="{56EE39D5-D7CD-44ED-B21C-C1222DB1B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31658" y="5654959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70">
              <a:extLst>
                <a:ext uri="{FF2B5EF4-FFF2-40B4-BE49-F238E27FC236}">
                  <a16:creationId xmlns:a16="http://schemas.microsoft.com/office/drawing/2014/main" id="{1C65B9CC-1020-47B2-BD6A-01642D1000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5871" y="6246703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71">
              <a:extLst>
                <a:ext uri="{FF2B5EF4-FFF2-40B4-BE49-F238E27FC236}">
                  <a16:creationId xmlns:a16="http://schemas.microsoft.com/office/drawing/2014/main" id="{14AE5CE8-179F-4637-B418-FCBB775F0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3201" y="513430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72">
              <a:extLst>
                <a:ext uri="{FF2B5EF4-FFF2-40B4-BE49-F238E27FC236}">
                  <a16:creationId xmlns:a16="http://schemas.microsoft.com/office/drawing/2014/main" id="{A887C011-3342-49F5-ABA6-21BC4E16F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39938" y="490745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73">
              <a:extLst>
                <a:ext uri="{FF2B5EF4-FFF2-40B4-BE49-F238E27FC236}">
                  <a16:creationId xmlns:a16="http://schemas.microsoft.com/office/drawing/2014/main" id="{59453A63-F4C1-484C-BD63-45BCF1F898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4811" y="4407815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74">
              <a:extLst>
                <a:ext uri="{FF2B5EF4-FFF2-40B4-BE49-F238E27FC236}">
                  <a16:creationId xmlns:a16="http://schemas.microsoft.com/office/drawing/2014/main" id="{E32981CE-84F8-46C0-8DED-9AB671768C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12763" y="598809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75">
              <a:extLst>
                <a:ext uri="{FF2B5EF4-FFF2-40B4-BE49-F238E27FC236}">
                  <a16:creationId xmlns:a16="http://schemas.microsoft.com/office/drawing/2014/main" id="{4534D7C6-DC5B-4AF8-9DA0-56212A8993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7772" y="2442495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77">
              <a:extLst>
                <a:ext uri="{FF2B5EF4-FFF2-40B4-BE49-F238E27FC236}">
                  <a16:creationId xmlns:a16="http://schemas.microsoft.com/office/drawing/2014/main" id="{B1BEA7AD-37D1-4AAA-8229-E3B97FE5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13018" y="360677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85">
              <a:extLst>
                <a:ext uri="{FF2B5EF4-FFF2-40B4-BE49-F238E27FC236}">
                  <a16:creationId xmlns:a16="http://schemas.microsoft.com/office/drawing/2014/main" id="{D5C0F08C-8A9A-438B-A79C-56393D3A6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35588" y="6471060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87">
              <a:extLst>
                <a:ext uri="{FF2B5EF4-FFF2-40B4-BE49-F238E27FC236}">
                  <a16:creationId xmlns:a16="http://schemas.microsoft.com/office/drawing/2014/main" id="{30753EBC-ED22-4E17-ABDA-227B5CFD0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7100" y="66673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8">
              <a:extLst>
                <a:ext uri="{FF2B5EF4-FFF2-40B4-BE49-F238E27FC236}">
                  <a16:creationId xmlns:a16="http://schemas.microsoft.com/office/drawing/2014/main" id="{661FC4FE-1390-4C3A-A6E8-B21ECCF7D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0434" y="1697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06">
              <a:extLst>
                <a:ext uri="{FF2B5EF4-FFF2-40B4-BE49-F238E27FC236}">
                  <a16:creationId xmlns:a16="http://schemas.microsoft.com/office/drawing/2014/main" id="{DB8CC66A-2BF1-4B83-A9CC-115D9877B0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09765" y="671409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275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roup 363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365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6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7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8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9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0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1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2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3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4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5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6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7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8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9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0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1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2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3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4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5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6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7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8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9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0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1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2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3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4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5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6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7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8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9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0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1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2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3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4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5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6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7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8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9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0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1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2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3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4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5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6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7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8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9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0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1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423" name="Rectangle 422">
            <a:extLst>
              <a:ext uri="{FF2B5EF4-FFF2-40B4-BE49-F238E27FC236}">
                <a16:creationId xmlns:a16="http://schemas.microsoft.com/office/drawing/2014/main" id="{0C96AA63-F28E-4714-BC5C-69F35F65C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5" name="Rectangle 424">
            <a:extLst>
              <a:ext uri="{FF2B5EF4-FFF2-40B4-BE49-F238E27FC236}">
                <a16:creationId xmlns:a16="http://schemas.microsoft.com/office/drawing/2014/main" id="{4F2A8847-7763-47C5-B685-8C74C0866B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980" y="4519947"/>
            <a:ext cx="12208582" cy="23356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B69E27-B301-2618-A899-BCCA101AF9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8" r="-2" b="-2"/>
          <a:stretch/>
        </p:blipFill>
        <p:spPr>
          <a:xfrm>
            <a:off x="360260" y="411874"/>
            <a:ext cx="3042247" cy="4530079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622734A4-37CA-73FE-3121-521DDCCF95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" r="9530" b="-2"/>
          <a:stretch/>
        </p:blipFill>
        <p:spPr>
          <a:xfrm>
            <a:off x="4462865" y="404937"/>
            <a:ext cx="3051460" cy="45300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E7C03D7-37D4-CA2A-AF90-E88DF7D4D0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" r="7558" b="-2"/>
          <a:stretch/>
        </p:blipFill>
        <p:spPr>
          <a:xfrm>
            <a:off x="8475488" y="443139"/>
            <a:ext cx="3031945" cy="4530079"/>
          </a:xfrm>
          <a:prstGeom prst="rect">
            <a:avLst/>
          </a:prstGeom>
        </p:spPr>
      </p:pic>
      <p:grpSp>
        <p:nvGrpSpPr>
          <p:cNvPr id="427" name="Group 426">
            <a:extLst>
              <a:ext uri="{FF2B5EF4-FFF2-40B4-BE49-F238E27FC236}">
                <a16:creationId xmlns:a16="http://schemas.microsoft.com/office/drawing/2014/main" id="{6127559C-0A37-44AF-A571-42C7C23AC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432" y="4252353"/>
            <a:ext cx="12157773" cy="494218"/>
            <a:chOff x="18956" y="5952517"/>
            <a:chExt cx="12157773" cy="494218"/>
          </a:xfrm>
          <a:solidFill>
            <a:schemeClr val="bg1"/>
          </a:solidFill>
        </p:grpSpPr>
        <p:sp>
          <p:nvSpPr>
            <p:cNvPr id="428" name="Freeform 10">
              <a:extLst>
                <a:ext uri="{FF2B5EF4-FFF2-40B4-BE49-F238E27FC236}">
                  <a16:creationId xmlns:a16="http://schemas.microsoft.com/office/drawing/2014/main" id="{4A650AA4-4765-497E-B82C-F6AF63D74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37219" y="6356157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9" name="Freeform 15">
              <a:extLst>
                <a:ext uri="{FF2B5EF4-FFF2-40B4-BE49-F238E27FC236}">
                  <a16:creationId xmlns:a16="http://schemas.microsoft.com/office/drawing/2014/main" id="{C7044E87-DB08-45B3-9970-EEC793773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39192" y="6359421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0" name="Freeform 18">
              <a:extLst>
                <a:ext uri="{FF2B5EF4-FFF2-40B4-BE49-F238E27FC236}">
                  <a16:creationId xmlns:a16="http://schemas.microsoft.com/office/drawing/2014/main" id="{E5CE4663-74AE-43A2-82E0-6ABBD6213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384660" y="6368396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1" name="Freeform 22">
              <a:extLst>
                <a:ext uri="{FF2B5EF4-FFF2-40B4-BE49-F238E27FC236}">
                  <a16:creationId xmlns:a16="http://schemas.microsoft.com/office/drawing/2014/main" id="{61F93BCB-5B30-401E-9E7C-75245BAB99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653573" y="630801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2" name="Freeform 8">
              <a:extLst>
                <a:ext uri="{FF2B5EF4-FFF2-40B4-BE49-F238E27FC236}">
                  <a16:creationId xmlns:a16="http://schemas.microsoft.com/office/drawing/2014/main" id="{6B619A52-A0F1-433A-8435-D26128B57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956" y="595659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3" name="Freeform 19">
              <a:extLst>
                <a:ext uri="{FF2B5EF4-FFF2-40B4-BE49-F238E27FC236}">
                  <a16:creationId xmlns:a16="http://schemas.microsoft.com/office/drawing/2014/main" id="{6B246F2C-3E26-4C5B-A271-A7735A60F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709370" y="629157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4" name="Freeform 20">
              <a:extLst>
                <a:ext uri="{FF2B5EF4-FFF2-40B4-BE49-F238E27FC236}">
                  <a16:creationId xmlns:a16="http://schemas.microsoft.com/office/drawing/2014/main" id="{21A489B9-B4F2-4C1F-BB0B-4C53F3CC9E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52381" y="6295774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5" name="Freeform 23">
              <a:extLst>
                <a:ext uri="{FF2B5EF4-FFF2-40B4-BE49-F238E27FC236}">
                  <a16:creationId xmlns:a16="http://schemas.microsoft.com/office/drawing/2014/main" id="{FB49515A-0382-4C48-90DA-DDF6585FF8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883090" y="6322699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6" name="Freeform 26">
              <a:extLst>
                <a:ext uri="{FF2B5EF4-FFF2-40B4-BE49-F238E27FC236}">
                  <a16:creationId xmlns:a16="http://schemas.microsoft.com/office/drawing/2014/main" id="{AEA4653A-ACB6-4C37-A094-250991FF79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04559" y="6308010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7" name="Freeform 27">
              <a:extLst>
                <a:ext uri="{FF2B5EF4-FFF2-40B4-BE49-F238E27FC236}">
                  <a16:creationId xmlns:a16="http://schemas.microsoft.com/office/drawing/2014/main" id="{5CBBB606-65CD-4C5F-8C1C-038D136FD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937280" y="6282192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8" name="Freeform 28">
              <a:extLst>
                <a:ext uri="{FF2B5EF4-FFF2-40B4-BE49-F238E27FC236}">
                  <a16:creationId xmlns:a16="http://schemas.microsoft.com/office/drawing/2014/main" id="{F4D10361-C3E8-4AEC-9388-061A9059E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194538" y="62900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9" name="Freeform 30">
              <a:extLst>
                <a:ext uri="{FF2B5EF4-FFF2-40B4-BE49-F238E27FC236}">
                  <a16:creationId xmlns:a16="http://schemas.microsoft.com/office/drawing/2014/main" id="{63F67818-96A3-47F8-8972-E983FAD155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42191" y="6338204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0" name="Freeform 43">
              <a:extLst>
                <a:ext uri="{FF2B5EF4-FFF2-40B4-BE49-F238E27FC236}">
                  <a16:creationId xmlns:a16="http://schemas.microsoft.com/office/drawing/2014/main" id="{79585139-EB08-4548-8626-7F569CC1A9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902106" y="6043523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1" name="Freeform 51">
              <a:extLst>
                <a:ext uri="{FF2B5EF4-FFF2-40B4-BE49-F238E27FC236}">
                  <a16:creationId xmlns:a16="http://schemas.microsoft.com/office/drawing/2014/main" id="{A4A3C2A2-D79D-4BC3-922D-CADA203ED7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10297" y="6035458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2" name="Freeform 52">
              <a:extLst>
                <a:ext uri="{FF2B5EF4-FFF2-40B4-BE49-F238E27FC236}">
                  <a16:creationId xmlns:a16="http://schemas.microsoft.com/office/drawing/2014/main" id="{97CADD68-4837-49EE-8078-D645A5BE6A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277444" y="6038724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3" name="Freeform 53">
              <a:extLst>
                <a:ext uri="{FF2B5EF4-FFF2-40B4-BE49-F238E27FC236}">
                  <a16:creationId xmlns:a16="http://schemas.microsoft.com/office/drawing/2014/main" id="{6CAC2135-BAE5-4825-97B5-9ACA24E170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71034" y="603546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4" name="Freeform 54">
              <a:extLst>
                <a:ext uri="{FF2B5EF4-FFF2-40B4-BE49-F238E27FC236}">
                  <a16:creationId xmlns:a16="http://schemas.microsoft.com/office/drawing/2014/main" id="{046A2D61-88CB-46F1-BB44-6C54FB2AF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094009" y="6011795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5" name="Freeform 55">
              <a:extLst>
                <a:ext uri="{FF2B5EF4-FFF2-40B4-BE49-F238E27FC236}">
                  <a16:creationId xmlns:a16="http://schemas.microsoft.com/office/drawing/2014/main" id="{06B65B66-DD92-4810-9830-51D8FE52A1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64556" y="604198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6" name="Freeform 56">
              <a:extLst>
                <a:ext uri="{FF2B5EF4-FFF2-40B4-BE49-F238E27FC236}">
                  <a16:creationId xmlns:a16="http://schemas.microsoft.com/office/drawing/2014/main" id="{C227641A-99D1-4DFD-B817-63CEFC530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92340" y="5985586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7" name="Freeform 57">
              <a:extLst>
                <a:ext uri="{FF2B5EF4-FFF2-40B4-BE49-F238E27FC236}">
                  <a16:creationId xmlns:a16="http://schemas.microsoft.com/office/drawing/2014/main" id="{467AB384-BDDA-42D1-AF9C-8D92AA264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037697" y="6020771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8" name="Freeform 59">
              <a:extLst>
                <a:ext uri="{FF2B5EF4-FFF2-40B4-BE49-F238E27FC236}">
                  <a16:creationId xmlns:a16="http://schemas.microsoft.com/office/drawing/2014/main" id="{A503B46D-DD5C-4BB4-8337-E6D476DDC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473186" y="605207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9" name="Freeform 60">
              <a:extLst>
                <a:ext uri="{FF2B5EF4-FFF2-40B4-BE49-F238E27FC236}">
                  <a16:creationId xmlns:a16="http://schemas.microsoft.com/office/drawing/2014/main" id="{B165DFE8-6BC3-455E-BF8C-CC4509FA6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825017" y="600281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0" name="Freeform 61">
              <a:extLst>
                <a:ext uri="{FF2B5EF4-FFF2-40B4-BE49-F238E27FC236}">
                  <a16:creationId xmlns:a16="http://schemas.microsoft.com/office/drawing/2014/main" id="{07643C03-2EB5-467F-9C2C-D0527CA5D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72460" y="5957121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1" name="Freeform 5">
              <a:extLst>
                <a:ext uri="{FF2B5EF4-FFF2-40B4-BE49-F238E27FC236}">
                  <a16:creationId xmlns:a16="http://schemas.microsoft.com/office/drawing/2014/main" id="{E1BA004D-6709-45C9-9FF4-FC19F17B8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08414" y="6286792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2" name="Freeform 6">
              <a:extLst>
                <a:ext uri="{FF2B5EF4-FFF2-40B4-BE49-F238E27FC236}">
                  <a16:creationId xmlns:a16="http://schemas.microsoft.com/office/drawing/2014/main" id="{733F1757-DD7E-4B62-91E9-EDE2D4E4E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634353" y="62661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3" name="Freeform 7">
              <a:extLst>
                <a:ext uri="{FF2B5EF4-FFF2-40B4-BE49-F238E27FC236}">
                  <a16:creationId xmlns:a16="http://schemas.microsoft.com/office/drawing/2014/main" id="{EA13AE47-4D39-4CC7-BA2C-693696724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77783" y="6246129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4" name="Freeform 8">
              <a:extLst>
                <a:ext uri="{FF2B5EF4-FFF2-40B4-BE49-F238E27FC236}">
                  <a16:creationId xmlns:a16="http://schemas.microsoft.com/office/drawing/2014/main" id="{4CA6B9E5-2689-41DA-B9D9-5A845902EA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82245" y="624294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5" name="Freeform 9">
              <a:extLst>
                <a:ext uri="{FF2B5EF4-FFF2-40B4-BE49-F238E27FC236}">
                  <a16:creationId xmlns:a16="http://schemas.microsoft.com/office/drawing/2014/main" id="{3A1189BF-E2B3-4918-B94E-00DDA45C2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268040" y="6282192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6" name="Freeform 11">
              <a:extLst>
                <a:ext uri="{FF2B5EF4-FFF2-40B4-BE49-F238E27FC236}">
                  <a16:creationId xmlns:a16="http://schemas.microsoft.com/office/drawing/2014/main" id="{083FCFB8-DF36-4645-86B3-182FA4C1D9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510851" y="6246285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7" name="Freeform 12">
              <a:extLst>
                <a:ext uri="{FF2B5EF4-FFF2-40B4-BE49-F238E27FC236}">
                  <a16:creationId xmlns:a16="http://schemas.microsoft.com/office/drawing/2014/main" id="{A8C6F1E7-16F7-44ED-9AB6-7FC7D92239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28371" y="6264238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8" name="Freeform 13">
              <a:extLst>
                <a:ext uri="{FF2B5EF4-FFF2-40B4-BE49-F238E27FC236}">
                  <a16:creationId xmlns:a16="http://schemas.microsoft.com/office/drawing/2014/main" id="{85CEDD1F-7132-4040-B70F-EDCC89512A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56011" y="6301648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9" name="Freeform 14">
              <a:extLst>
                <a:ext uri="{FF2B5EF4-FFF2-40B4-BE49-F238E27FC236}">
                  <a16:creationId xmlns:a16="http://schemas.microsoft.com/office/drawing/2014/main" id="{885013F0-F4DF-4439-AA5A-755385E61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333279" y="6267101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0" name="Freeform 16">
              <a:extLst>
                <a:ext uri="{FF2B5EF4-FFF2-40B4-BE49-F238E27FC236}">
                  <a16:creationId xmlns:a16="http://schemas.microsoft.com/office/drawing/2014/main" id="{E48E0C35-DD24-4B7D-B90E-FED6E58099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773156" y="62397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1" name="Freeform 17">
              <a:extLst>
                <a:ext uri="{FF2B5EF4-FFF2-40B4-BE49-F238E27FC236}">
                  <a16:creationId xmlns:a16="http://schemas.microsoft.com/office/drawing/2014/main" id="{F025147D-39E0-4D11-BAB2-296490A9D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98709" y="6264239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2" name="Freeform 21">
              <a:extLst>
                <a:ext uri="{FF2B5EF4-FFF2-40B4-BE49-F238E27FC236}">
                  <a16:creationId xmlns:a16="http://schemas.microsoft.com/office/drawing/2014/main" id="{897E4C87-F782-4FAB-B289-73F99AF879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47787" y="6218542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3" name="Freeform 25">
              <a:extLst>
                <a:ext uri="{FF2B5EF4-FFF2-40B4-BE49-F238E27FC236}">
                  <a16:creationId xmlns:a16="http://schemas.microsoft.com/office/drawing/2014/main" id="{75394FA2-491D-4A57-8502-C4617B91D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90115" y="6200589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4" name="Freeform 29">
              <a:extLst>
                <a:ext uri="{FF2B5EF4-FFF2-40B4-BE49-F238E27FC236}">
                  <a16:creationId xmlns:a16="http://schemas.microsoft.com/office/drawing/2014/main" id="{DB1EF2EF-D7C1-4C50-BAC8-B0CCC09CBE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11181" y="6179372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5" name="Freeform 31">
              <a:extLst>
                <a:ext uri="{FF2B5EF4-FFF2-40B4-BE49-F238E27FC236}">
                  <a16:creationId xmlns:a16="http://schemas.microsoft.com/office/drawing/2014/main" id="{E33C0036-37F5-48AA-A535-A2A3086F2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3201" y="6241343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6" name="Freeform 32">
              <a:extLst>
                <a:ext uri="{FF2B5EF4-FFF2-40B4-BE49-F238E27FC236}">
                  <a16:creationId xmlns:a16="http://schemas.microsoft.com/office/drawing/2014/main" id="{A50056A9-E1D6-4390-9D9E-84C66D63B9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06775" y="597944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7" name="Freeform 33">
              <a:extLst>
                <a:ext uri="{FF2B5EF4-FFF2-40B4-BE49-F238E27FC236}">
                  <a16:creationId xmlns:a16="http://schemas.microsoft.com/office/drawing/2014/main" id="{CBE39C87-8AC9-4C70-AA6E-91F646159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27423" y="602840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8" name="Freeform 34">
              <a:extLst>
                <a:ext uri="{FF2B5EF4-FFF2-40B4-BE49-F238E27FC236}">
                  <a16:creationId xmlns:a16="http://schemas.microsoft.com/office/drawing/2014/main" id="{F1085762-DCA1-44F3-80FE-AD6FF560A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34031" y="6019431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9" name="Freeform 35">
              <a:extLst>
                <a:ext uri="{FF2B5EF4-FFF2-40B4-BE49-F238E27FC236}">
                  <a16:creationId xmlns:a16="http://schemas.microsoft.com/office/drawing/2014/main" id="{3447B293-488C-4328-A01E-BA03DBC791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24491" y="601290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0" name="Freeform 36">
              <a:extLst>
                <a:ext uri="{FF2B5EF4-FFF2-40B4-BE49-F238E27FC236}">
                  <a16:creationId xmlns:a16="http://schemas.microsoft.com/office/drawing/2014/main" id="{69759871-0626-4F17-B57E-545E8618DF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57884" y="5982710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1" name="Freeform 37">
              <a:extLst>
                <a:ext uri="{FF2B5EF4-FFF2-40B4-BE49-F238E27FC236}">
                  <a16:creationId xmlns:a16="http://schemas.microsoft.com/office/drawing/2014/main" id="{7C732131-EBB1-4EFD-9793-164304A1F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49584" y="5970470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2" name="Freeform 38">
              <a:extLst>
                <a:ext uri="{FF2B5EF4-FFF2-40B4-BE49-F238E27FC236}">
                  <a16:creationId xmlns:a16="http://schemas.microsoft.com/office/drawing/2014/main" id="{DC7FE536-AE6E-40BB-B88C-B7ED9CC16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29398" y="601045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3" name="Freeform 39">
              <a:extLst>
                <a:ext uri="{FF2B5EF4-FFF2-40B4-BE49-F238E27FC236}">
                  <a16:creationId xmlns:a16="http://schemas.microsoft.com/office/drawing/2014/main" id="{E9B725C1-31CD-4918-ACF7-757587798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580384" y="5998215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4" name="Freeform 40">
              <a:extLst>
                <a:ext uri="{FF2B5EF4-FFF2-40B4-BE49-F238E27FC236}">
                  <a16:creationId xmlns:a16="http://schemas.microsoft.com/office/drawing/2014/main" id="{2CAE9CE4-CFD0-47F7-A892-018107094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21911" y="5994951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5" name="Freeform 41">
              <a:extLst>
                <a:ext uri="{FF2B5EF4-FFF2-40B4-BE49-F238E27FC236}">
                  <a16:creationId xmlns:a16="http://schemas.microsoft.com/office/drawing/2014/main" id="{83B794AB-48E4-4047-B3FB-9D7FA5E7F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8116" y="599495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6" name="Freeform 42">
              <a:extLst>
                <a:ext uri="{FF2B5EF4-FFF2-40B4-BE49-F238E27FC236}">
                  <a16:creationId xmlns:a16="http://schemas.microsoft.com/office/drawing/2014/main" id="{8C1FF48F-6186-4134-A75B-11EBA540E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0716" y="5973734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7" name="Freeform 44">
              <a:extLst>
                <a:ext uri="{FF2B5EF4-FFF2-40B4-BE49-F238E27FC236}">
                  <a16:creationId xmlns:a16="http://schemas.microsoft.com/office/drawing/2014/main" id="{4D5FF02F-D3B2-4E85-8115-FF0CEF11C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639354" y="597699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8" name="Freeform 45">
              <a:extLst>
                <a:ext uri="{FF2B5EF4-FFF2-40B4-BE49-F238E27FC236}">
                  <a16:creationId xmlns:a16="http://schemas.microsoft.com/office/drawing/2014/main" id="{0686D333-6024-41D5-AD24-BC60E866F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906" y="5952517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9" name="Freeform 46">
              <a:extLst>
                <a:ext uri="{FF2B5EF4-FFF2-40B4-BE49-F238E27FC236}">
                  <a16:creationId xmlns:a16="http://schemas.microsoft.com/office/drawing/2014/main" id="{E195B94C-FCEB-4A88-A3CE-D92EE9C93C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895937" y="6000664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0" name="Freeform 47">
              <a:extLst>
                <a:ext uri="{FF2B5EF4-FFF2-40B4-BE49-F238E27FC236}">
                  <a16:creationId xmlns:a16="http://schemas.microsoft.com/office/drawing/2014/main" id="{665CDF5D-6274-4818-BB36-C28C58C67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865326" y="5973733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1" name="Freeform 48">
              <a:extLst>
                <a:ext uri="{FF2B5EF4-FFF2-40B4-BE49-F238E27FC236}">
                  <a16:creationId xmlns:a16="http://schemas.microsoft.com/office/drawing/2014/main" id="{7F71CE8D-1A52-498E-9A62-2B884215B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115444" y="599274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2" name="Freeform 49">
              <a:extLst>
                <a:ext uri="{FF2B5EF4-FFF2-40B4-BE49-F238E27FC236}">
                  <a16:creationId xmlns:a16="http://schemas.microsoft.com/office/drawing/2014/main" id="{FC60B126-35B9-43E1-AE8B-8C487975F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5687" y="5955781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3" name="Freeform 8">
              <a:extLst>
                <a:ext uri="{FF2B5EF4-FFF2-40B4-BE49-F238E27FC236}">
                  <a16:creationId xmlns:a16="http://schemas.microsoft.com/office/drawing/2014/main" id="{98D0774C-159C-4316-9B84-E63D8BC9FE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83670" y="601943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4" name="Freeform 106">
              <a:extLst>
                <a:ext uri="{FF2B5EF4-FFF2-40B4-BE49-F238E27FC236}">
                  <a16:creationId xmlns:a16="http://schemas.microsoft.com/office/drawing/2014/main" id="{210879F7-123B-409F-B184-EFE9AD8DA8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451" y="620454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5" name="Freeform 19">
              <a:extLst>
                <a:ext uri="{FF2B5EF4-FFF2-40B4-BE49-F238E27FC236}">
                  <a16:creationId xmlns:a16="http://schemas.microsoft.com/office/drawing/2014/main" id="{54728617-7DF1-4018-8F7B-D4F6D2E24C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397390" y="6351960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6" name="Freeform 20">
              <a:extLst>
                <a:ext uri="{FF2B5EF4-FFF2-40B4-BE49-F238E27FC236}">
                  <a16:creationId xmlns:a16="http://schemas.microsoft.com/office/drawing/2014/main" id="{B9F6E2FB-C9EE-45CA-A9DB-FB3C649A89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40401" y="635615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7" name="Freeform 26">
              <a:extLst>
                <a:ext uri="{FF2B5EF4-FFF2-40B4-BE49-F238E27FC236}">
                  <a16:creationId xmlns:a16="http://schemas.microsoft.com/office/drawing/2014/main" id="{B42C8101-3768-41F6-911D-DDD27EF23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49121" y="6351959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8" name="Freeform 27">
              <a:extLst>
                <a:ext uri="{FF2B5EF4-FFF2-40B4-BE49-F238E27FC236}">
                  <a16:creationId xmlns:a16="http://schemas.microsoft.com/office/drawing/2014/main" id="{5CFD0948-886D-419B-961E-748F7366C5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625300" y="6342577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9" name="Freeform 28">
              <a:extLst>
                <a:ext uri="{FF2B5EF4-FFF2-40B4-BE49-F238E27FC236}">
                  <a16:creationId xmlns:a16="http://schemas.microsoft.com/office/drawing/2014/main" id="{0B712B3D-2831-492B-9F74-B372B6F114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851300" y="63519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0" name="Freeform 55">
              <a:extLst>
                <a:ext uri="{FF2B5EF4-FFF2-40B4-BE49-F238E27FC236}">
                  <a16:creationId xmlns:a16="http://schemas.microsoft.com/office/drawing/2014/main" id="{897C6284-1AB3-44E8-A3D5-B5F236DE0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988188" y="608391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1" name="Freeform 56">
              <a:extLst>
                <a:ext uri="{FF2B5EF4-FFF2-40B4-BE49-F238E27FC236}">
                  <a16:creationId xmlns:a16="http://schemas.microsoft.com/office/drawing/2014/main" id="{4E942D46-F3C7-4885-84E5-B30D1204D9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080360" y="604597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2" name="Freeform 57">
              <a:extLst>
                <a:ext uri="{FF2B5EF4-FFF2-40B4-BE49-F238E27FC236}">
                  <a16:creationId xmlns:a16="http://schemas.microsoft.com/office/drawing/2014/main" id="{FF4285C5-114F-48B5-94AE-A829B61E4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725717" y="608115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3" name="Freeform 60">
              <a:extLst>
                <a:ext uri="{FF2B5EF4-FFF2-40B4-BE49-F238E27FC236}">
                  <a16:creationId xmlns:a16="http://schemas.microsoft.com/office/drawing/2014/main" id="{07F5CEDA-072E-4E8D-AEBC-75D2A7915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513037" y="606320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4" name="Freeform 61">
              <a:extLst>
                <a:ext uri="{FF2B5EF4-FFF2-40B4-BE49-F238E27FC236}">
                  <a16:creationId xmlns:a16="http://schemas.microsoft.com/office/drawing/2014/main" id="{A38D9518-1594-40E9-B4E2-C275102EA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60480" y="6017506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5" name="Freeform 5">
              <a:extLst>
                <a:ext uri="{FF2B5EF4-FFF2-40B4-BE49-F238E27FC236}">
                  <a16:creationId xmlns:a16="http://schemas.microsoft.com/office/drawing/2014/main" id="{1BEFD428-9098-4F2F-B4BF-7B164C31C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96434" y="6347177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6" name="Freeform 6">
              <a:extLst>
                <a:ext uri="{FF2B5EF4-FFF2-40B4-BE49-F238E27FC236}">
                  <a16:creationId xmlns:a16="http://schemas.microsoft.com/office/drawing/2014/main" id="{178F02D5-D808-4301-9164-86D412A3F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310592" y="63458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7" name="Freeform 7">
              <a:extLst>
                <a:ext uri="{FF2B5EF4-FFF2-40B4-BE49-F238E27FC236}">
                  <a16:creationId xmlns:a16="http://schemas.microsoft.com/office/drawing/2014/main" id="{F30CAE0A-F141-428E-B487-4AC3F4E76A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65803" y="6306514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8" name="Freeform 8">
              <a:extLst>
                <a:ext uri="{FF2B5EF4-FFF2-40B4-BE49-F238E27FC236}">
                  <a16:creationId xmlns:a16="http://schemas.microsoft.com/office/drawing/2014/main" id="{3080D0CF-9A2A-4C98-A68F-FEF3277848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0714" y="633931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9" name="Freeform 9">
              <a:extLst>
                <a:ext uri="{FF2B5EF4-FFF2-40B4-BE49-F238E27FC236}">
                  <a16:creationId xmlns:a16="http://schemas.microsoft.com/office/drawing/2014/main" id="{546D789D-7544-43CB-AEDB-F269185AF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956060" y="6342577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0" name="Freeform 11">
              <a:extLst>
                <a:ext uri="{FF2B5EF4-FFF2-40B4-BE49-F238E27FC236}">
                  <a16:creationId xmlns:a16="http://schemas.microsoft.com/office/drawing/2014/main" id="{A8C1DBEF-65D2-4D7E-B6D4-092B991000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198871" y="6306670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1" name="Freeform 12">
              <a:extLst>
                <a:ext uri="{FF2B5EF4-FFF2-40B4-BE49-F238E27FC236}">
                  <a16:creationId xmlns:a16="http://schemas.microsoft.com/office/drawing/2014/main" id="{4AA15209-A725-4EFC-A912-265FE8D2B9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716391" y="6324623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2" name="Freeform 13">
              <a:extLst>
                <a:ext uri="{FF2B5EF4-FFF2-40B4-BE49-F238E27FC236}">
                  <a16:creationId xmlns:a16="http://schemas.microsoft.com/office/drawing/2014/main" id="{6C800201-81C4-4F6A-AA60-827265C503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44031" y="6362033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3" name="Freeform 14">
              <a:extLst>
                <a:ext uri="{FF2B5EF4-FFF2-40B4-BE49-F238E27FC236}">
                  <a16:creationId xmlns:a16="http://schemas.microsoft.com/office/drawing/2014/main" id="{A1BFD9C1-E609-40F4-84B2-ADD919A771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70859" y="631809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4" name="Freeform 16">
              <a:extLst>
                <a:ext uri="{FF2B5EF4-FFF2-40B4-BE49-F238E27FC236}">
                  <a16:creationId xmlns:a16="http://schemas.microsoft.com/office/drawing/2014/main" id="{81BF8741-4BB3-41EB-A443-6CFB034D1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461176" y="6300142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5" name="Freeform 17">
              <a:extLst>
                <a:ext uri="{FF2B5EF4-FFF2-40B4-BE49-F238E27FC236}">
                  <a16:creationId xmlns:a16="http://schemas.microsoft.com/office/drawing/2014/main" id="{E0D98000-E19A-4BC8-BF98-A9792144B8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39205" y="634135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6" name="Freeform 21">
              <a:extLst>
                <a:ext uri="{FF2B5EF4-FFF2-40B4-BE49-F238E27FC236}">
                  <a16:creationId xmlns:a16="http://schemas.microsoft.com/office/drawing/2014/main" id="{274CD65C-6E85-48A0-947C-D0B78C251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30057" y="6318096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7" name="Freeform 25">
              <a:extLst>
                <a:ext uri="{FF2B5EF4-FFF2-40B4-BE49-F238E27FC236}">
                  <a16:creationId xmlns:a16="http://schemas.microsoft.com/office/drawing/2014/main" id="{02E897FB-729B-4795-8D65-B650742902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30591" y="6309120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8" name="Freeform 29">
              <a:extLst>
                <a:ext uri="{FF2B5EF4-FFF2-40B4-BE49-F238E27FC236}">
                  <a16:creationId xmlns:a16="http://schemas.microsoft.com/office/drawing/2014/main" id="{5E4F3D15-740D-42AD-B2DC-C4C2DBB32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497041" y="6299934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9" name="Freeform 31">
              <a:extLst>
                <a:ext uri="{FF2B5EF4-FFF2-40B4-BE49-F238E27FC236}">
                  <a16:creationId xmlns:a16="http://schemas.microsoft.com/office/drawing/2014/main" id="{C26152A6-8F9B-49B7-BDA9-DF13BD1FD2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207517" y="6336989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0" name="Freeform 32">
              <a:extLst>
                <a:ext uri="{FF2B5EF4-FFF2-40B4-BE49-F238E27FC236}">
                  <a16:creationId xmlns:a16="http://schemas.microsoft.com/office/drawing/2014/main" id="{B29EE584-DE0A-4677-A344-3FE115272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94795" y="6039831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1" name="Freeform 33">
              <a:extLst>
                <a:ext uri="{FF2B5EF4-FFF2-40B4-BE49-F238E27FC236}">
                  <a16:creationId xmlns:a16="http://schemas.microsoft.com/office/drawing/2014/main" id="{E523722A-F2D0-4700-B4E9-E76B92D86D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15443" y="60887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2" name="Freeform 34">
              <a:extLst>
                <a:ext uri="{FF2B5EF4-FFF2-40B4-BE49-F238E27FC236}">
                  <a16:creationId xmlns:a16="http://schemas.microsoft.com/office/drawing/2014/main" id="{EFED8DAF-4944-4181-826E-6E19953D02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22051" y="607981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3" name="Freeform 35">
              <a:extLst>
                <a:ext uri="{FF2B5EF4-FFF2-40B4-BE49-F238E27FC236}">
                  <a16:creationId xmlns:a16="http://schemas.microsoft.com/office/drawing/2014/main" id="{A5FD4DFC-8F12-4923-8C8A-C728C1BEC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06684" y="6076799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4" name="Freeform 36">
              <a:extLst>
                <a:ext uri="{FF2B5EF4-FFF2-40B4-BE49-F238E27FC236}">
                  <a16:creationId xmlns:a16="http://schemas.microsoft.com/office/drawing/2014/main" id="{9E39B7E8-2C3C-4E64-BA48-073A0DF29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345904" y="60430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5" name="Freeform 37">
              <a:extLst>
                <a:ext uri="{FF2B5EF4-FFF2-40B4-BE49-F238E27FC236}">
                  <a16:creationId xmlns:a16="http://schemas.microsoft.com/office/drawing/2014/main" id="{94725EC0-33C1-4C2E-B1E4-7466B3ACE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37604" y="6030855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6" name="Freeform 38">
              <a:extLst>
                <a:ext uri="{FF2B5EF4-FFF2-40B4-BE49-F238E27FC236}">
                  <a16:creationId xmlns:a16="http://schemas.microsoft.com/office/drawing/2014/main" id="{74AD21EE-57FE-4990-9D97-E2A206810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517418" y="6070840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7" name="Freeform 39">
              <a:extLst>
                <a:ext uri="{FF2B5EF4-FFF2-40B4-BE49-F238E27FC236}">
                  <a16:creationId xmlns:a16="http://schemas.microsoft.com/office/drawing/2014/main" id="{E68344CE-67B8-480D-9352-55E286C65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68404" y="6058600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8" name="Freeform 40">
              <a:extLst>
                <a:ext uri="{FF2B5EF4-FFF2-40B4-BE49-F238E27FC236}">
                  <a16:creationId xmlns:a16="http://schemas.microsoft.com/office/drawing/2014/main" id="{1C93B842-49FB-40F9-9913-487112D44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09931" y="605533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9" name="Freeform 41">
              <a:extLst>
                <a:ext uri="{FF2B5EF4-FFF2-40B4-BE49-F238E27FC236}">
                  <a16:creationId xmlns:a16="http://schemas.microsoft.com/office/drawing/2014/main" id="{C8620BA7-CA70-4979-BD02-3951E9F896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126136" y="6055335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0" name="Freeform 42">
              <a:extLst>
                <a:ext uri="{FF2B5EF4-FFF2-40B4-BE49-F238E27FC236}">
                  <a16:creationId xmlns:a16="http://schemas.microsoft.com/office/drawing/2014/main" id="{4B7EDC9F-8C1A-4B36-A58C-38F07EFCF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98736" y="60341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1" name="Freeform 44">
              <a:extLst>
                <a:ext uri="{FF2B5EF4-FFF2-40B4-BE49-F238E27FC236}">
                  <a16:creationId xmlns:a16="http://schemas.microsoft.com/office/drawing/2014/main" id="{5552730C-2094-4308-A7D3-71C38E87C6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327374" y="603738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2" name="Freeform 45">
              <a:extLst>
                <a:ext uri="{FF2B5EF4-FFF2-40B4-BE49-F238E27FC236}">
                  <a16:creationId xmlns:a16="http://schemas.microsoft.com/office/drawing/2014/main" id="{FE100CF1-C776-4B73-8BB7-B1BEC9865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55926" y="6012902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3" name="Freeform 46">
              <a:extLst>
                <a:ext uri="{FF2B5EF4-FFF2-40B4-BE49-F238E27FC236}">
                  <a16:creationId xmlns:a16="http://schemas.microsoft.com/office/drawing/2014/main" id="{A5E93302-936B-4125-BEFE-9BF05684A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83957" y="606104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4" name="Freeform 47">
              <a:extLst>
                <a:ext uri="{FF2B5EF4-FFF2-40B4-BE49-F238E27FC236}">
                  <a16:creationId xmlns:a16="http://schemas.microsoft.com/office/drawing/2014/main" id="{63869BD7-A12B-49B2-B657-BC41FDA3F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553346" y="6034118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5" name="Freeform 48">
              <a:extLst>
                <a:ext uri="{FF2B5EF4-FFF2-40B4-BE49-F238E27FC236}">
                  <a16:creationId xmlns:a16="http://schemas.microsoft.com/office/drawing/2014/main" id="{4D284155-3B8D-4F79-B1A1-F624F1BA4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804575" y="6052072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6" name="Freeform 49">
              <a:extLst>
                <a:ext uri="{FF2B5EF4-FFF2-40B4-BE49-F238E27FC236}">
                  <a16:creationId xmlns:a16="http://schemas.microsoft.com/office/drawing/2014/main" id="{6A224762-5F03-4D50-8765-129E67915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03707" y="6016166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529" name="Заголовок 1">
            <a:extLst>
              <a:ext uri="{FF2B5EF4-FFF2-40B4-BE49-F238E27FC236}">
                <a16:creationId xmlns:a16="http://schemas.microsoft.com/office/drawing/2014/main" id="{A1F3F686-4452-785A-2BAC-B75DCD04C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852" y="5313752"/>
            <a:ext cx="9634011" cy="1325563"/>
          </a:xfrm>
        </p:spPr>
        <p:txBody>
          <a:bodyPr/>
          <a:lstStyle/>
          <a:p>
            <a:r>
              <a:rPr lang="ru-RU" dirty="0"/>
              <a:t>Тестирование игры</a:t>
            </a:r>
          </a:p>
        </p:txBody>
      </p:sp>
    </p:spTree>
    <p:extLst>
      <p:ext uri="{BB962C8B-B14F-4D97-AF65-F5344CB8AC3E}">
        <p14:creationId xmlns:p14="http://schemas.microsoft.com/office/powerpoint/2010/main" val="318360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7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9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0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1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2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3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4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5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6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7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8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9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0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1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2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3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4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5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6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7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8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9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0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1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3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4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5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6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7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8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9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0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1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2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3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5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6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7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8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9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0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1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2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3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4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5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6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7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8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9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0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1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2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134" name="Rectangle 133">
            <a:extLst>
              <a:ext uri="{FF2B5EF4-FFF2-40B4-BE49-F238E27FC236}">
                <a16:creationId xmlns:a16="http://schemas.microsoft.com/office/drawing/2014/main" id="{F616A82B-4290-46E7-BF7E-9119EFAF9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43A2AA-630F-4E9F-4E20-689AD418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7966" y="1135530"/>
            <a:ext cx="4016188" cy="28926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Пазлы </a:t>
            </a:r>
            <a:r>
              <a:rPr lang="en-US" dirty="0"/>
              <a:t>PRO</a:t>
            </a:r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2206D0-D2EA-AB03-D210-941A3E3D94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6" r="-1" b="22682"/>
          <a:stretch/>
        </p:blipFill>
        <p:spPr>
          <a:xfrm>
            <a:off x="20" y="-1"/>
            <a:ext cx="691509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9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DC56DA-FF44-C2CD-54C8-7F554A1B4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Изменение времени игры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BA9ABA43-2838-DA5E-415B-89361995A8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2421431"/>
              </p:ext>
            </p:extLst>
          </p:nvPr>
        </p:nvGraphicFramePr>
        <p:xfrm>
          <a:off x="1069975" y="1874838"/>
          <a:ext cx="9634538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0870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9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616A82B-4290-46E7-BF7E-9119EFAF9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0F4A029E-257D-9623-1651-BCDA15E04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7966" y="1135530"/>
            <a:ext cx="4016188" cy="28926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/>
              <a:t>Игра</a:t>
            </a:r>
            <a:r>
              <a:rPr lang="en-US" dirty="0"/>
              <a:t> «</a:t>
            </a:r>
            <a:r>
              <a:rPr lang="en-US" dirty="0" err="1"/>
              <a:t>Мир</a:t>
            </a:r>
            <a:r>
              <a:rPr lang="en-US" dirty="0"/>
              <a:t> </a:t>
            </a:r>
            <a:r>
              <a:rPr lang="en-US" dirty="0" err="1"/>
              <a:t>пословиц</a:t>
            </a:r>
            <a:r>
              <a:rPr lang="en-US" dirty="0"/>
              <a:t> и </a:t>
            </a:r>
            <a:r>
              <a:rPr lang="en-US" dirty="0" err="1"/>
              <a:t>поговорок</a:t>
            </a:r>
            <a:r>
              <a:rPr lang="en-US" dirty="0"/>
              <a:t>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A642F6C-94F4-B2D2-C700-F145C28166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" r="5233" b="-2"/>
          <a:stretch/>
        </p:blipFill>
        <p:spPr>
          <a:xfrm>
            <a:off x="489669" y="-1"/>
            <a:ext cx="6915093" cy="6858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A02D97-B52B-617A-8DF0-37FD9F6555B3}"/>
              </a:ext>
            </a:extLst>
          </p:cNvPr>
          <p:cNvSpPr txBox="1"/>
          <p:nvPr/>
        </p:nvSpPr>
        <p:spPr>
          <a:xfrm>
            <a:off x="7691718" y="4714370"/>
            <a:ext cx="3404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653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7" name="Group 536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53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0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1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2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3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4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5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6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7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8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9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0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1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2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3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4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5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6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7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8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577" name="Rectangle 576">
            <a:extLst>
              <a:ext uri="{FF2B5EF4-FFF2-40B4-BE49-F238E27FC236}">
                <a16:creationId xmlns:a16="http://schemas.microsoft.com/office/drawing/2014/main" id="{4CE09A9C-9AA0-416D-B43E-74DCF9608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79" name="Rectangle 578">
            <a:extLst>
              <a:ext uri="{FF2B5EF4-FFF2-40B4-BE49-F238E27FC236}">
                <a16:creationId xmlns:a16="http://schemas.microsoft.com/office/drawing/2014/main" id="{1C199AA6-C640-43C5-B2E4-ABA256856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1" name="Rectangle 580">
            <a:extLst>
              <a:ext uri="{FF2B5EF4-FFF2-40B4-BE49-F238E27FC236}">
                <a16:creationId xmlns:a16="http://schemas.microsoft.com/office/drawing/2014/main" id="{8D3C65B7-70DE-419F-B7EB-1A6B9E4AB6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74" y="1"/>
            <a:ext cx="12205536" cy="26219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0D860A-2EDC-B04D-B3C6-09A5E7715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1" y="1308855"/>
            <a:ext cx="10439400" cy="7632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/>
              <a:t>Пословицы в устной речи</a:t>
            </a:r>
          </a:p>
        </p:txBody>
      </p:sp>
      <p:grpSp>
        <p:nvGrpSpPr>
          <p:cNvPr id="583" name="Group 582">
            <a:extLst>
              <a:ext uri="{FF2B5EF4-FFF2-40B4-BE49-F238E27FC236}">
                <a16:creationId xmlns:a16="http://schemas.microsoft.com/office/drawing/2014/main" id="{BECEF2B6-C4C3-4B58-AC07-BB4A32AFA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358" y="2401520"/>
            <a:ext cx="12157773" cy="494218"/>
            <a:chOff x="18956" y="5952517"/>
            <a:chExt cx="12157773" cy="494218"/>
          </a:xfrm>
          <a:solidFill>
            <a:schemeClr val="bg2">
              <a:lumMod val="90000"/>
            </a:schemeClr>
          </a:solidFill>
        </p:grpSpPr>
        <p:sp>
          <p:nvSpPr>
            <p:cNvPr id="584" name="Freeform 10">
              <a:extLst>
                <a:ext uri="{FF2B5EF4-FFF2-40B4-BE49-F238E27FC236}">
                  <a16:creationId xmlns:a16="http://schemas.microsoft.com/office/drawing/2014/main" id="{95833F7D-D397-4567-ADAC-F4784AAA8D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37219" y="6356157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85" name="Freeform 15">
              <a:extLst>
                <a:ext uri="{FF2B5EF4-FFF2-40B4-BE49-F238E27FC236}">
                  <a16:creationId xmlns:a16="http://schemas.microsoft.com/office/drawing/2014/main" id="{856C613E-59D4-468C-AC31-3EA0EA69E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39192" y="6359421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86" name="Freeform 18">
              <a:extLst>
                <a:ext uri="{FF2B5EF4-FFF2-40B4-BE49-F238E27FC236}">
                  <a16:creationId xmlns:a16="http://schemas.microsoft.com/office/drawing/2014/main" id="{F354E73A-7276-4447-A8AB-8F6F90D67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384660" y="6368396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87" name="Freeform 22">
              <a:extLst>
                <a:ext uri="{FF2B5EF4-FFF2-40B4-BE49-F238E27FC236}">
                  <a16:creationId xmlns:a16="http://schemas.microsoft.com/office/drawing/2014/main" id="{19A8913B-8BBC-47CA-A6F2-E910EF5372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653573" y="630801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88" name="Freeform 8">
              <a:extLst>
                <a:ext uri="{FF2B5EF4-FFF2-40B4-BE49-F238E27FC236}">
                  <a16:creationId xmlns:a16="http://schemas.microsoft.com/office/drawing/2014/main" id="{4414C76E-B1F1-4BFC-93E4-7C992446C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956" y="595659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89" name="Freeform 19">
              <a:extLst>
                <a:ext uri="{FF2B5EF4-FFF2-40B4-BE49-F238E27FC236}">
                  <a16:creationId xmlns:a16="http://schemas.microsoft.com/office/drawing/2014/main" id="{E79F3265-49D3-4B7D-B480-91E755188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709370" y="629157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0" name="Freeform 20">
              <a:extLst>
                <a:ext uri="{FF2B5EF4-FFF2-40B4-BE49-F238E27FC236}">
                  <a16:creationId xmlns:a16="http://schemas.microsoft.com/office/drawing/2014/main" id="{A0AC16F9-2EF8-4F65-A29F-3E22BEEB5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52381" y="6295774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1" name="Freeform 23">
              <a:extLst>
                <a:ext uri="{FF2B5EF4-FFF2-40B4-BE49-F238E27FC236}">
                  <a16:creationId xmlns:a16="http://schemas.microsoft.com/office/drawing/2014/main" id="{8AE06D1D-3AA8-48B9-856D-DAC3EA4B3D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883090" y="6322699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2" name="Freeform 26">
              <a:extLst>
                <a:ext uri="{FF2B5EF4-FFF2-40B4-BE49-F238E27FC236}">
                  <a16:creationId xmlns:a16="http://schemas.microsoft.com/office/drawing/2014/main" id="{02851F97-3E92-4E50-8D9F-5AA1D47BE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04559" y="6308010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3" name="Freeform 27">
              <a:extLst>
                <a:ext uri="{FF2B5EF4-FFF2-40B4-BE49-F238E27FC236}">
                  <a16:creationId xmlns:a16="http://schemas.microsoft.com/office/drawing/2014/main" id="{3DD81BE5-1D8A-4376-A0E2-FDD2C8E77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937280" y="6282192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4" name="Freeform 28">
              <a:extLst>
                <a:ext uri="{FF2B5EF4-FFF2-40B4-BE49-F238E27FC236}">
                  <a16:creationId xmlns:a16="http://schemas.microsoft.com/office/drawing/2014/main" id="{F052727B-16B4-4972-9F0F-640736D0BD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194538" y="62900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5" name="Freeform 30">
              <a:extLst>
                <a:ext uri="{FF2B5EF4-FFF2-40B4-BE49-F238E27FC236}">
                  <a16:creationId xmlns:a16="http://schemas.microsoft.com/office/drawing/2014/main" id="{918E652A-C197-490B-A236-91E5170D0D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42191" y="6338204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6" name="Freeform 43">
              <a:extLst>
                <a:ext uri="{FF2B5EF4-FFF2-40B4-BE49-F238E27FC236}">
                  <a16:creationId xmlns:a16="http://schemas.microsoft.com/office/drawing/2014/main" id="{ADEECA98-3E25-4AC5-9E18-659B4ED6B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902106" y="6043523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7" name="Freeform 51">
              <a:extLst>
                <a:ext uri="{FF2B5EF4-FFF2-40B4-BE49-F238E27FC236}">
                  <a16:creationId xmlns:a16="http://schemas.microsoft.com/office/drawing/2014/main" id="{76586B5D-7339-497F-BD2D-C69682B6F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10297" y="6035458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8" name="Freeform 52">
              <a:extLst>
                <a:ext uri="{FF2B5EF4-FFF2-40B4-BE49-F238E27FC236}">
                  <a16:creationId xmlns:a16="http://schemas.microsoft.com/office/drawing/2014/main" id="{DB6A7DE2-13B0-462F-AEF4-A26B031317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277444" y="6038724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9" name="Freeform 53">
              <a:extLst>
                <a:ext uri="{FF2B5EF4-FFF2-40B4-BE49-F238E27FC236}">
                  <a16:creationId xmlns:a16="http://schemas.microsoft.com/office/drawing/2014/main" id="{70C4EEBE-6498-44F8-B43C-E2282C17B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71034" y="603546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0" name="Freeform 54">
              <a:extLst>
                <a:ext uri="{FF2B5EF4-FFF2-40B4-BE49-F238E27FC236}">
                  <a16:creationId xmlns:a16="http://schemas.microsoft.com/office/drawing/2014/main" id="{E3D46F18-3839-4766-BC7F-2BB655E0E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094009" y="6011795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1" name="Freeform 55">
              <a:extLst>
                <a:ext uri="{FF2B5EF4-FFF2-40B4-BE49-F238E27FC236}">
                  <a16:creationId xmlns:a16="http://schemas.microsoft.com/office/drawing/2014/main" id="{09BCF547-DEC5-4EB1-BF6C-EE82BFBF4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64556" y="604198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2" name="Freeform 56">
              <a:extLst>
                <a:ext uri="{FF2B5EF4-FFF2-40B4-BE49-F238E27FC236}">
                  <a16:creationId xmlns:a16="http://schemas.microsoft.com/office/drawing/2014/main" id="{6B400FE1-9444-4562-BBB9-2B0C9F9F3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92340" y="5985586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3" name="Freeform 57">
              <a:extLst>
                <a:ext uri="{FF2B5EF4-FFF2-40B4-BE49-F238E27FC236}">
                  <a16:creationId xmlns:a16="http://schemas.microsoft.com/office/drawing/2014/main" id="{21078A77-A0C1-4B0A-839B-B9A2A8116B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037697" y="6020771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4" name="Freeform 59">
              <a:extLst>
                <a:ext uri="{FF2B5EF4-FFF2-40B4-BE49-F238E27FC236}">
                  <a16:creationId xmlns:a16="http://schemas.microsoft.com/office/drawing/2014/main" id="{48D38A58-4D63-42D1-BF20-178ADA8C60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473186" y="605207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5" name="Freeform 60">
              <a:extLst>
                <a:ext uri="{FF2B5EF4-FFF2-40B4-BE49-F238E27FC236}">
                  <a16:creationId xmlns:a16="http://schemas.microsoft.com/office/drawing/2014/main" id="{13F4D974-00C9-470C-BFB2-AFD034FFA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825017" y="600281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6" name="Freeform 61">
              <a:extLst>
                <a:ext uri="{FF2B5EF4-FFF2-40B4-BE49-F238E27FC236}">
                  <a16:creationId xmlns:a16="http://schemas.microsoft.com/office/drawing/2014/main" id="{95B0851E-7DCF-4C1D-977A-E9A681EBDC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72460" y="5957121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7" name="Freeform 5">
              <a:extLst>
                <a:ext uri="{FF2B5EF4-FFF2-40B4-BE49-F238E27FC236}">
                  <a16:creationId xmlns:a16="http://schemas.microsoft.com/office/drawing/2014/main" id="{ACC9FC4C-993A-49E8-AB18-108AB71655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08414" y="6286792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8" name="Freeform 6">
              <a:extLst>
                <a:ext uri="{FF2B5EF4-FFF2-40B4-BE49-F238E27FC236}">
                  <a16:creationId xmlns:a16="http://schemas.microsoft.com/office/drawing/2014/main" id="{1C622053-E979-4EB5-914E-AF5E2202C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634353" y="62661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9" name="Freeform 7">
              <a:extLst>
                <a:ext uri="{FF2B5EF4-FFF2-40B4-BE49-F238E27FC236}">
                  <a16:creationId xmlns:a16="http://schemas.microsoft.com/office/drawing/2014/main" id="{73D89AF0-AE2D-4CED-9723-43F52A930D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77783" y="6246129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0" name="Freeform 8">
              <a:extLst>
                <a:ext uri="{FF2B5EF4-FFF2-40B4-BE49-F238E27FC236}">
                  <a16:creationId xmlns:a16="http://schemas.microsoft.com/office/drawing/2014/main" id="{04D5C498-87DB-43A8-8FC1-9FCB683D9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82245" y="624294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1" name="Freeform 9">
              <a:extLst>
                <a:ext uri="{FF2B5EF4-FFF2-40B4-BE49-F238E27FC236}">
                  <a16:creationId xmlns:a16="http://schemas.microsoft.com/office/drawing/2014/main" id="{4FC46198-F3FE-4E67-B1DB-A935954D2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268040" y="6282192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2" name="Freeform 11">
              <a:extLst>
                <a:ext uri="{FF2B5EF4-FFF2-40B4-BE49-F238E27FC236}">
                  <a16:creationId xmlns:a16="http://schemas.microsoft.com/office/drawing/2014/main" id="{1E2EAA30-11B4-4711-8D30-31228434A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510851" y="6246285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3" name="Freeform 12">
              <a:extLst>
                <a:ext uri="{FF2B5EF4-FFF2-40B4-BE49-F238E27FC236}">
                  <a16:creationId xmlns:a16="http://schemas.microsoft.com/office/drawing/2014/main" id="{9481F16B-2EB3-4B13-9485-DA6FF1E4E8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28371" y="6264238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4" name="Freeform 13">
              <a:extLst>
                <a:ext uri="{FF2B5EF4-FFF2-40B4-BE49-F238E27FC236}">
                  <a16:creationId xmlns:a16="http://schemas.microsoft.com/office/drawing/2014/main" id="{120BFEFE-A560-4664-8D8C-076BBEFDF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56011" y="6301648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5" name="Freeform 14">
              <a:extLst>
                <a:ext uri="{FF2B5EF4-FFF2-40B4-BE49-F238E27FC236}">
                  <a16:creationId xmlns:a16="http://schemas.microsoft.com/office/drawing/2014/main" id="{1A267424-CA47-4D53-AD8D-283B55DF1F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333279" y="6267101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6" name="Freeform 16">
              <a:extLst>
                <a:ext uri="{FF2B5EF4-FFF2-40B4-BE49-F238E27FC236}">
                  <a16:creationId xmlns:a16="http://schemas.microsoft.com/office/drawing/2014/main" id="{C4F36AB3-B254-4229-B3FE-C2536AA02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773156" y="62397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7" name="Freeform 17">
              <a:extLst>
                <a:ext uri="{FF2B5EF4-FFF2-40B4-BE49-F238E27FC236}">
                  <a16:creationId xmlns:a16="http://schemas.microsoft.com/office/drawing/2014/main" id="{48551741-C73E-4392-AA82-2B9C70A1A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98709" y="6264239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8" name="Freeform 21">
              <a:extLst>
                <a:ext uri="{FF2B5EF4-FFF2-40B4-BE49-F238E27FC236}">
                  <a16:creationId xmlns:a16="http://schemas.microsoft.com/office/drawing/2014/main" id="{857C5A36-C7DE-41F9-BAA2-EA85D19098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47787" y="6218542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9" name="Freeform 25">
              <a:extLst>
                <a:ext uri="{FF2B5EF4-FFF2-40B4-BE49-F238E27FC236}">
                  <a16:creationId xmlns:a16="http://schemas.microsoft.com/office/drawing/2014/main" id="{5C2D4252-2D0D-4013-93F8-C1F520BFB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90115" y="6200589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0" name="Freeform 29">
              <a:extLst>
                <a:ext uri="{FF2B5EF4-FFF2-40B4-BE49-F238E27FC236}">
                  <a16:creationId xmlns:a16="http://schemas.microsoft.com/office/drawing/2014/main" id="{6A34AD44-58C1-47E1-AF97-BE26D318C8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11181" y="6179372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1" name="Freeform 31">
              <a:extLst>
                <a:ext uri="{FF2B5EF4-FFF2-40B4-BE49-F238E27FC236}">
                  <a16:creationId xmlns:a16="http://schemas.microsoft.com/office/drawing/2014/main" id="{A4D1510C-90A1-4834-9D28-F5F5B3E81E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3201" y="6241343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2" name="Freeform 32">
              <a:extLst>
                <a:ext uri="{FF2B5EF4-FFF2-40B4-BE49-F238E27FC236}">
                  <a16:creationId xmlns:a16="http://schemas.microsoft.com/office/drawing/2014/main" id="{F9F39721-01B8-48CF-8E79-3443E809E0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06775" y="597944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3" name="Freeform 33">
              <a:extLst>
                <a:ext uri="{FF2B5EF4-FFF2-40B4-BE49-F238E27FC236}">
                  <a16:creationId xmlns:a16="http://schemas.microsoft.com/office/drawing/2014/main" id="{07F0EDB4-5469-4893-A605-FDE7657E1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27423" y="602840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4" name="Freeform 34">
              <a:extLst>
                <a:ext uri="{FF2B5EF4-FFF2-40B4-BE49-F238E27FC236}">
                  <a16:creationId xmlns:a16="http://schemas.microsoft.com/office/drawing/2014/main" id="{57BCBEEC-F98E-4D6C-846E-FAD9C2566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34031" y="6019431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5" name="Freeform 35">
              <a:extLst>
                <a:ext uri="{FF2B5EF4-FFF2-40B4-BE49-F238E27FC236}">
                  <a16:creationId xmlns:a16="http://schemas.microsoft.com/office/drawing/2014/main" id="{AE056A99-D0AC-44F4-AD07-DBEB14C3E2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24491" y="601290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6" name="Freeform 36">
              <a:extLst>
                <a:ext uri="{FF2B5EF4-FFF2-40B4-BE49-F238E27FC236}">
                  <a16:creationId xmlns:a16="http://schemas.microsoft.com/office/drawing/2014/main" id="{C1BCCA5B-0E14-4276-AC80-069CB8CDF4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57884" y="5982710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7" name="Freeform 37">
              <a:extLst>
                <a:ext uri="{FF2B5EF4-FFF2-40B4-BE49-F238E27FC236}">
                  <a16:creationId xmlns:a16="http://schemas.microsoft.com/office/drawing/2014/main" id="{1557971D-FAAF-4632-8719-BA17B7A49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49584" y="5970470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8" name="Freeform 38">
              <a:extLst>
                <a:ext uri="{FF2B5EF4-FFF2-40B4-BE49-F238E27FC236}">
                  <a16:creationId xmlns:a16="http://schemas.microsoft.com/office/drawing/2014/main" id="{2F36535B-2293-4F25-A026-E16CC7F105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29398" y="601045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9" name="Freeform 39">
              <a:extLst>
                <a:ext uri="{FF2B5EF4-FFF2-40B4-BE49-F238E27FC236}">
                  <a16:creationId xmlns:a16="http://schemas.microsoft.com/office/drawing/2014/main" id="{6CD20506-CA9E-4DE8-8211-2C58A5FE9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580384" y="5998215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0" name="Freeform 40">
              <a:extLst>
                <a:ext uri="{FF2B5EF4-FFF2-40B4-BE49-F238E27FC236}">
                  <a16:creationId xmlns:a16="http://schemas.microsoft.com/office/drawing/2014/main" id="{A46EF94D-C820-4B13-976F-91B6694EC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21911" y="5994951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1" name="Freeform 41">
              <a:extLst>
                <a:ext uri="{FF2B5EF4-FFF2-40B4-BE49-F238E27FC236}">
                  <a16:creationId xmlns:a16="http://schemas.microsoft.com/office/drawing/2014/main" id="{B421D62D-C940-4369-8D73-54A69AE05D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8116" y="599495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2" name="Freeform 42">
              <a:extLst>
                <a:ext uri="{FF2B5EF4-FFF2-40B4-BE49-F238E27FC236}">
                  <a16:creationId xmlns:a16="http://schemas.microsoft.com/office/drawing/2014/main" id="{A4C70F9D-E2E2-4765-B2C4-E1E5323F4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0716" y="5973734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3" name="Freeform 44">
              <a:extLst>
                <a:ext uri="{FF2B5EF4-FFF2-40B4-BE49-F238E27FC236}">
                  <a16:creationId xmlns:a16="http://schemas.microsoft.com/office/drawing/2014/main" id="{5136A31E-C2F1-4612-9606-A88258412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639354" y="597699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4" name="Freeform 45">
              <a:extLst>
                <a:ext uri="{FF2B5EF4-FFF2-40B4-BE49-F238E27FC236}">
                  <a16:creationId xmlns:a16="http://schemas.microsoft.com/office/drawing/2014/main" id="{834FA678-A251-422B-995C-F1EC9ACEC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906" y="5952517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5" name="Freeform 46">
              <a:extLst>
                <a:ext uri="{FF2B5EF4-FFF2-40B4-BE49-F238E27FC236}">
                  <a16:creationId xmlns:a16="http://schemas.microsoft.com/office/drawing/2014/main" id="{5910558F-4898-4F69-8DC7-AAB05D49C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895937" y="6000664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6" name="Freeform 47">
              <a:extLst>
                <a:ext uri="{FF2B5EF4-FFF2-40B4-BE49-F238E27FC236}">
                  <a16:creationId xmlns:a16="http://schemas.microsoft.com/office/drawing/2014/main" id="{9833811E-D991-4FF1-A62D-6727E7A4C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865326" y="5973733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7" name="Freeform 48">
              <a:extLst>
                <a:ext uri="{FF2B5EF4-FFF2-40B4-BE49-F238E27FC236}">
                  <a16:creationId xmlns:a16="http://schemas.microsoft.com/office/drawing/2014/main" id="{B4BDF1DF-30AB-4621-A748-358449F9E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115444" y="599274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8" name="Freeform 49">
              <a:extLst>
                <a:ext uri="{FF2B5EF4-FFF2-40B4-BE49-F238E27FC236}">
                  <a16:creationId xmlns:a16="http://schemas.microsoft.com/office/drawing/2014/main" id="{F58B1EFF-28CD-4DF4-9273-BA470FA84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5687" y="5955781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9" name="Freeform 8">
              <a:extLst>
                <a:ext uri="{FF2B5EF4-FFF2-40B4-BE49-F238E27FC236}">
                  <a16:creationId xmlns:a16="http://schemas.microsoft.com/office/drawing/2014/main" id="{62152C65-C2B4-44DE-BA89-8079D479FB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83670" y="601943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0" name="Freeform 106">
              <a:extLst>
                <a:ext uri="{FF2B5EF4-FFF2-40B4-BE49-F238E27FC236}">
                  <a16:creationId xmlns:a16="http://schemas.microsoft.com/office/drawing/2014/main" id="{6CB6AF7D-8BEA-408A-85C7-58EBFC7C06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451" y="620454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1" name="Freeform 19">
              <a:extLst>
                <a:ext uri="{FF2B5EF4-FFF2-40B4-BE49-F238E27FC236}">
                  <a16:creationId xmlns:a16="http://schemas.microsoft.com/office/drawing/2014/main" id="{F7F833D4-48BA-43B3-A814-79479DE73A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397390" y="6351960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2" name="Freeform 20">
              <a:extLst>
                <a:ext uri="{FF2B5EF4-FFF2-40B4-BE49-F238E27FC236}">
                  <a16:creationId xmlns:a16="http://schemas.microsoft.com/office/drawing/2014/main" id="{10D4D946-41C3-4A00-BC0B-7275A771CA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40401" y="635615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3" name="Freeform 26">
              <a:extLst>
                <a:ext uri="{FF2B5EF4-FFF2-40B4-BE49-F238E27FC236}">
                  <a16:creationId xmlns:a16="http://schemas.microsoft.com/office/drawing/2014/main" id="{EDC26A5D-6D29-424B-9FFA-FF751A5B2D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49121" y="6351959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4" name="Freeform 27">
              <a:extLst>
                <a:ext uri="{FF2B5EF4-FFF2-40B4-BE49-F238E27FC236}">
                  <a16:creationId xmlns:a16="http://schemas.microsoft.com/office/drawing/2014/main" id="{562D680F-832A-42E4-B231-EB9BFD572B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625300" y="6342577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5" name="Freeform 28">
              <a:extLst>
                <a:ext uri="{FF2B5EF4-FFF2-40B4-BE49-F238E27FC236}">
                  <a16:creationId xmlns:a16="http://schemas.microsoft.com/office/drawing/2014/main" id="{69001618-F7FD-45FA-B344-CAE114349F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851300" y="63519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6" name="Freeform 55">
              <a:extLst>
                <a:ext uri="{FF2B5EF4-FFF2-40B4-BE49-F238E27FC236}">
                  <a16:creationId xmlns:a16="http://schemas.microsoft.com/office/drawing/2014/main" id="{BAF69EB6-1004-43E2-98D7-6F80E0D0D9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988188" y="608391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7" name="Freeform 56">
              <a:extLst>
                <a:ext uri="{FF2B5EF4-FFF2-40B4-BE49-F238E27FC236}">
                  <a16:creationId xmlns:a16="http://schemas.microsoft.com/office/drawing/2014/main" id="{4409552C-E7A6-4870-93AE-27AC2E8BF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080360" y="604597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8" name="Freeform 57">
              <a:extLst>
                <a:ext uri="{FF2B5EF4-FFF2-40B4-BE49-F238E27FC236}">
                  <a16:creationId xmlns:a16="http://schemas.microsoft.com/office/drawing/2014/main" id="{89E06C9C-C1AA-4CFA-AC2F-6F0CE6AA6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725717" y="608115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9" name="Freeform 60">
              <a:extLst>
                <a:ext uri="{FF2B5EF4-FFF2-40B4-BE49-F238E27FC236}">
                  <a16:creationId xmlns:a16="http://schemas.microsoft.com/office/drawing/2014/main" id="{7ACBB798-F3D3-4C25-8FF2-0A4EE2CEA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513037" y="606320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0" name="Freeform 61">
              <a:extLst>
                <a:ext uri="{FF2B5EF4-FFF2-40B4-BE49-F238E27FC236}">
                  <a16:creationId xmlns:a16="http://schemas.microsoft.com/office/drawing/2014/main" id="{6413FA81-B4F4-4F47-8818-6D8DCD5E47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60480" y="6017506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1" name="Freeform 5">
              <a:extLst>
                <a:ext uri="{FF2B5EF4-FFF2-40B4-BE49-F238E27FC236}">
                  <a16:creationId xmlns:a16="http://schemas.microsoft.com/office/drawing/2014/main" id="{47A5765B-B855-4AE5-A60D-D2CF7B800A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96434" y="6347177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2" name="Freeform 6">
              <a:extLst>
                <a:ext uri="{FF2B5EF4-FFF2-40B4-BE49-F238E27FC236}">
                  <a16:creationId xmlns:a16="http://schemas.microsoft.com/office/drawing/2014/main" id="{3510F4D0-4F8E-4430-9AE2-72BD093C4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310592" y="63458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3" name="Freeform 7">
              <a:extLst>
                <a:ext uri="{FF2B5EF4-FFF2-40B4-BE49-F238E27FC236}">
                  <a16:creationId xmlns:a16="http://schemas.microsoft.com/office/drawing/2014/main" id="{9C89E3CC-CDFC-40AE-BC9C-F47C44FBE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65803" y="6306514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4" name="Freeform 8">
              <a:extLst>
                <a:ext uri="{FF2B5EF4-FFF2-40B4-BE49-F238E27FC236}">
                  <a16:creationId xmlns:a16="http://schemas.microsoft.com/office/drawing/2014/main" id="{D4BB45D1-DA09-4F77-81BF-80259B789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0714" y="633931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5" name="Freeform 9">
              <a:extLst>
                <a:ext uri="{FF2B5EF4-FFF2-40B4-BE49-F238E27FC236}">
                  <a16:creationId xmlns:a16="http://schemas.microsoft.com/office/drawing/2014/main" id="{52915470-55A8-469B-85D0-5FF2D5866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956060" y="6342577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6" name="Freeform 11">
              <a:extLst>
                <a:ext uri="{FF2B5EF4-FFF2-40B4-BE49-F238E27FC236}">
                  <a16:creationId xmlns:a16="http://schemas.microsoft.com/office/drawing/2014/main" id="{C2F60CD1-F35B-47D8-A1FD-82868EE1E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198871" y="6306670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7" name="Freeform 12">
              <a:extLst>
                <a:ext uri="{FF2B5EF4-FFF2-40B4-BE49-F238E27FC236}">
                  <a16:creationId xmlns:a16="http://schemas.microsoft.com/office/drawing/2014/main" id="{7F062D90-AC98-4BE8-B5E0-F1F060D15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716391" y="6324623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8" name="Freeform 13">
              <a:extLst>
                <a:ext uri="{FF2B5EF4-FFF2-40B4-BE49-F238E27FC236}">
                  <a16:creationId xmlns:a16="http://schemas.microsoft.com/office/drawing/2014/main" id="{453F66FE-FBAC-49D4-A335-2C6190F00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44031" y="6362033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9" name="Freeform 14">
              <a:extLst>
                <a:ext uri="{FF2B5EF4-FFF2-40B4-BE49-F238E27FC236}">
                  <a16:creationId xmlns:a16="http://schemas.microsoft.com/office/drawing/2014/main" id="{81853B54-C2F5-4A24-BF3A-03E990BA6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70859" y="631809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0" name="Freeform 16">
              <a:extLst>
                <a:ext uri="{FF2B5EF4-FFF2-40B4-BE49-F238E27FC236}">
                  <a16:creationId xmlns:a16="http://schemas.microsoft.com/office/drawing/2014/main" id="{5EBFB657-3D1F-4C76-9112-9C476DED6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461176" y="6300142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1" name="Freeform 17">
              <a:extLst>
                <a:ext uri="{FF2B5EF4-FFF2-40B4-BE49-F238E27FC236}">
                  <a16:creationId xmlns:a16="http://schemas.microsoft.com/office/drawing/2014/main" id="{56B280F4-BB5B-4D24-8E29-0FA73EF515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39205" y="634135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2" name="Freeform 21">
              <a:extLst>
                <a:ext uri="{FF2B5EF4-FFF2-40B4-BE49-F238E27FC236}">
                  <a16:creationId xmlns:a16="http://schemas.microsoft.com/office/drawing/2014/main" id="{3091DDBA-DAC4-4986-9835-16124774E0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30057" y="6318096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3" name="Freeform 25">
              <a:extLst>
                <a:ext uri="{FF2B5EF4-FFF2-40B4-BE49-F238E27FC236}">
                  <a16:creationId xmlns:a16="http://schemas.microsoft.com/office/drawing/2014/main" id="{B4F53B91-A055-4D3D-AACD-682D8D819C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30591" y="6309120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4" name="Freeform 29">
              <a:extLst>
                <a:ext uri="{FF2B5EF4-FFF2-40B4-BE49-F238E27FC236}">
                  <a16:creationId xmlns:a16="http://schemas.microsoft.com/office/drawing/2014/main" id="{A2B79EB8-F72E-443C-A3B9-D14BBCA8B2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497041" y="6299934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5" name="Freeform 31">
              <a:extLst>
                <a:ext uri="{FF2B5EF4-FFF2-40B4-BE49-F238E27FC236}">
                  <a16:creationId xmlns:a16="http://schemas.microsoft.com/office/drawing/2014/main" id="{703C5519-F374-4509-BE89-1188B078D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207517" y="6336989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6" name="Freeform 32">
              <a:extLst>
                <a:ext uri="{FF2B5EF4-FFF2-40B4-BE49-F238E27FC236}">
                  <a16:creationId xmlns:a16="http://schemas.microsoft.com/office/drawing/2014/main" id="{161C4121-BA24-4476-9227-F4F2E17A4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94795" y="6039831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7" name="Freeform 33">
              <a:extLst>
                <a:ext uri="{FF2B5EF4-FFF2-40B4-BE49-F238E27FC236}">
                  <a16:creationId xmlns:a16="http://schemas.microsoft.com/office/drawing/2014/main" id="{848716A6-138A-4AD6-9F06-0E2354C8B7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15443" y="60887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8" name="Freeform 34">
              <a:extLst>
                <a:ext uri="{FF2B5EF4-FFF2-40B4-BE49-F238E27FC236}">
                  <a16:creationId xmlns:a16="http://schemas.microsoft.com/office/drawing/2014/main" id="{13DBA19B-2A62-4FB1-A913-2D15AF24F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22051" y="607981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9" name="Freeform 35">
              <a:extLst>
                <a:ext uri="{FF2B5EF4-FFF2-40B4-BE49-F238E27FC236}">
                  <a16:creationId xmlns:a16="http://schemas.microsoft.com/office/drawing/2014/main" id="{E3F724FF-2487-4F7B-8236-36DECEFD0B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06684" y="6076799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0" name="Freeform 36">
              <a:extLst>
                <a:ext uri="{FF2B5EF4-FFF2-40B4-BE49-F238E27FC236}">
                  <a16:creationId xmlns:a16="http://schemas.microsoft.com/office/drawing/2014/main" id="{689E7A8E-5FCF-43E1-BC6A-00E0808376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345904" y="60430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1" name="Freeform 37">
              <a:extLst>
                <a:ext uri="{FF2B5EF4-FFF2-40B4-BE49-F238E27FC236}">
                  <a16:creationId xmlns:a16="http://schemas.microsoft.com/office/drawing/2014/main" id="{CB7EDFAE-94B7-415B-A66F-C2B781D98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37604" y="6030855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2" name="Freeform 38">
              <a:extLst>
                <a:ext uri="{FF2B5EF4-FFF2-40B4-BE49-F238E27FC236}">
                  <a16:creationId xmlns:a16="http://schemas.microsoft.com/office/drawing/2014/main" id="{6E9BF4E4-42A3-4E57-A186-2BFC756AE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517418" y="6070840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3" name="Freeform 39">
              <a:extLst>
                <a:ext uri="{FF2B5EF4-FFF2-40B4-BE49-F238E27FC236}">
                  <a16:creationId xmlns:a16="http://schemas.microsoft.com/office/drawing/2014/main" id="{F6D3D8EA-5D2E-421A-957C-ACF29CD5C2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68404" y="6058600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4" name="Freeform 40">
              <a:extLst>
                <a:ext uri="{FF2B5EF4-FFF2-40B4-BE49-F238E27FC236}">
                  <a16:creationId xmlns:a16="http://schemas.microsoft.com/office/drawing/2014/main" id="{E6B66BFA-6BA1-4587-BBD6-1A4FB03566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09931" y="605533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5" name="Freeform 41">
              <a:extLst>
                <a:ext uri="{FF2B5EF4-FFF2-40B4-BE49-F238E27FC236}">
                  <a16:creationId xmlns:a16="http://schemas.microsoft.com/office/drawing/2014/main" id="{C62218AE-E1D3-40B8-B55E-ECBF79A4C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126136" y="6055335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6" name="Freeform 42">
              <a:extLst>
                <a:ext uri="{FF2B5EF4-FFF2-40B4-BE49-F238E27FC236}">
                  <a16:creationId xmlns:a16="http://schemas.microsoft.com/office/drawing/2014/main" id="{3837A3BF-C10C-4A83-A2B0-89C6F27392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98736" y="60341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7" name="Freeform 44">
              <a:extLst>
                <a:ext uri="{FF2B5EF4-FFF2-40B4-BE49-F238E27FC236}">
                  <a16:creationId xmlns:a16="http://schemas.microsoft.com/office/drawing/2014/main" id="{3C338ECB-23D9-4DB1-93F3-3D28F74B4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327374" y="603738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8" name="Freeform 45">
              <a:extLst>
                <a:ext uri="{FF2B5EF4-FFF2-40B4-BE49-F238E27FC236}">
                  <a16:creationId xmlns:a16="http://schemas.microsoft.com/office/drawing/2014/main" id="{130C65C6-69AF-4469-9C6A-EF58E4CC9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55926" y="6012902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9" name="Freeform 46">
              <a:extLst>
                <a:ext uri="{FF2B5EF4-FFF2-40B4-BE49-F238E27FC236}">
                  <a16:creationId xmlns:a16="http://schemas.microsoft.com/office/drawing/2014/main" id="{AD3A2FB0-EE96-4E93-9BA1-59BA1817E5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83957" y="606104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80" name="Freeform 47">
              <a:extLst>
                <a:ext uri="{FF2B5EF4-FFF2-40B4-BE49-F238E27FC236}">
                  <a16:creationId xmlns:a16="http://schemas.microsoft.com/office/drawing/2014/main" id="{0ADC9E93-3C73-41CD-BD4B-59E7811569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553346" y="6034118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81" name="Freeform 48">
              <a:extLst>
                <a:ext uri="{FF2B5EF4-FFF2-40B4-BE49-F238E27FC236}">
                  <a16:creationId xmlns:a16="http://schemas.microsoft.com/office/drawing/2014/main" id="{7DABC286-ADC6-40DE-8B82-AB49CD9D8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804575" y="6052072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82" name="Freeform 49">
              <a:extLst>
                <a:ext uri="{FF2B5EF4-FFF2-40B4-BE49-F238E27FC236}">
                  <a16:creationId xmlns:a16="http://schemas.microsoft.com/office/drawing/2014/main" id="{AD219ED5-8DFA-4F8D-8586-F255B0FC1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03707" y="6016166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7" name="Объект 16">
            <a:extLst>
              <a:ext uri="{FF2B5EF4-FFF2-40B4-BE49-F238E27FC236}">
                <a16:creationId xmlns:a16="http://schemas.microsoft.com/office/drawing/2014/main" id="{1F9D20B5-557B-BBBC-F9DA-216D2E0103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86" y="3429000"/>
            <a:ext cx="2616003" cy="255714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79F381F-7CBC-45B5-E775-092488D669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7" r="17811" b="1"/>
          <a:stretch/>
        </p:blipFill>
        <p:spPr>
          <a:xfrm>
            <a:off x="4876025" y="3424557"/>
            <a:ext cx="2439948" cy="255714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BD7A74D-0822-7EF6-54FD-A57DA41A31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1" r="26724" b="-2"/>
          <a:stretch/>
        </p:blipFill>
        <p:spPr>
          <a:xfrm>
            <a:off x="7915838" y="3429000"/>
            <a:ext cx="2439952" cy="25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92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roup 15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9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47" name="Rectangle 74">
            <a:extLst>
              <a:ext uri="{FF2B5EF4-FFF2-40B4-BE49-F238E27FC236}">
                <a16:creationId xmlns:a16="http://schemas.microsoft.com/office/drawing/2014/main" id="{08AD7777-CEFB-4FC6-ADC3-84B0776FB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8" name="Rectangle 76">
            <a:extLst>
              <a:ext uri="{FF2B5EF4-FFF2-40B4-BE49-F238E27FC236}">
                <a16:creationId xmlns:a16="http://schemas.microsoft.com/office/drawing/2014/main" id="{1C199AA6-C640-43C5-B2E4-ABA256856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Rectangle 78">
            <a:extLst>
              <a:ext uri="{FF2B5EF4-FFF2-40B4-BE49-F238E27FC236}">
                <a16:creationId xmlns:a16="http://schemas.microsoft.com/office/drawing/2014/main" id="{F760E5DB-E6B7-42AF-89B9-F38DF0B04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60828"/>
            <a:ext cx="12192000" cy="2597172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9DC502-4244-92C0-3F76-75FF58092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690" y="4833853"/>
            <a:ext cx="8384620" cy="10527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100"/>
              <a:t>«Пословица недаром молвится!»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13234E-F4E4-87D9-2E65-B3DC2D765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11" y="1129725"/>
            <a:ext cx="3232879" cy="23195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8D3D31-5BCB-27CA-10CF-1F21EDEE2E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0"/>
          <a:stretch/>
        </p:blipFill>
        <p:spPr>
          <a:xfrm>
            <a:off x="4513019" y="1062450"/>
            <a:ext cx="3202344" cy="239825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кот, домашняя кошка&#10;&#10;Автоматически созданное описание">
            <a:extLst>
              <a:ext uri="{FF2B5EF4-FFF2-40B4-BE49-F238E27FC236}">
                <a16:creationId xmlns:a16="http://schemas.microsoft.com/office/drawing/2014/main" id="{360263D9-4CFB-DBE1-BA7F-9114AF02E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66" y="1266788"/>
            <a:ext cx="3232879" cy="2198357"/>
          </a:xfrm>
          <a:prstGeom prst="rect">
            <a:avLst/>
          </a:prstGeom>
        </p:spPr>
      </p:pic>
      <p:grpSp>
        <p:nvGrpSpPr>
          <p:cNvPr id="250" name="Group 80">
            <a:extLst>
              <a:ext uri="{FF2B5EF4-FFF2-40B4-BE49-F238E27FC236}">
                <a16:creationId xmlns:a16="http://schemas.microsoft.com/office/drawing/2014/main" id="{33E076B8-00DB-4829-A772-EE29A5062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0" y="4035487"/>
            <a:ext cx="12186405" cy="599027"/>
            <a:chOff x="5599" y="4035487"/>
            <a:chExt cx="12243348" cy="599027"/>
          </a:xfrm>
        </p:grpSpPr>
        <p:sp>
          <p:nvSpPr>
            <p:cNvPr id="251" name="Freeform 6">
              <a:extLst>
                <a:ext uri="{FF2B5EF4-FFF2-40B4-BE49-F238E27FC236}">
                  <a16:creationId xmlns:a16="http://schemas.microsoft.com/office/drawing/2014/main" id="{4F3BCAD0-4607-4CBF-9958-CE264AC753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38465" y="4468860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105">
              <a:extLst>
                <a:ext uri="{FF2B5EF4-FFF2-40B4-BE49-F238E27FC236}">
                  <a16:creationId xmlns:a16="http://schemas.microsoft.com/office/drawing/2014/main" id="{2D1F4814-558A-4D02-B034-F7CC01552B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64027" y="404067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106">
              <a:extLst>
                <a:ext uri="{FF2B5EF4-FFF2-40B4-BE49-F238E27FC236}">
                  <a16:creationId xmlns:a16="http://schemas.microsoft.com/office/drawing/2014/main" id="{835EB1C5-0DDB-421A-803C-3CFE5F7F35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6290" y="405210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07">
              <a:extLst>
                <a:ext uri="{FF2B5EF4-FFF2-40B4-BE49-F238E27FC236}">
                  <a16:creationId xmlns:a16="http://schemas.microsoft.com/office/drawing/2014/main" id="{B6B3B0BC-A06D-436E-B4D7-B6BEA3DAEB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04165" y="412880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8">
              <a:extLst>
                <a:ext uri="{FF2B5EF4-FFF2-40B4-BE49-F238E27FC236}">
                  <a16:creationId xmlns:a16="http://schemas.microsoft.com/office/drawing/2014/main" id="{698DE96A-6B82-4A16-8C85-8020EE2597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9517" y="406434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9">
              <a:extLst>
                <a:ext uri="{FF2B5EF4-FFF2-40B4-BE49-F238E27FC236}">
                  <a16:creationId xmlns:a16="http://schemas.microsoft.com/office/drawing/2014/main" id="{2DD94D86-59BB-46E4-9429-726123FAF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71592" y="4067606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10">
              <a:extLst>
                <a:ext uri="{FF2B5EF4-FFF2-40B4-BE49-F238E27FC236}">
                  <a16:creationId xmlns:a16="http://schemas.microsoft.com/office/drawing/2014/main" id="{EBD00B65-96F1-4A77-B92B-205AD79F5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40568" y="4069354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1">
              <a:extLst>
                <a:ext uri="{FF2B5EF4-FFF2-40B4-BE49-F238E27FC236}">
                  <a16:creationId xmlns:a16="http://schemas.microsoft.com/office/drawing/2014/main" id="{C79B5315-031A-45A8-A63F-189B407B5B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12831" y="4079846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2">
              <a:extLst>
                <a:ext uri="{FF2B5EF4-FFF2-40B4-BE49-F238E27FC236}">
                  <a16:creationId xmlns:a16="http://schemas.microsoft.com/office/drawing/2014/main" id="{22D6FECA-5D06-4A25-BB48-C8BA769C8E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0890" y="4035487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22">
              <a:extLst>
                <a:ext uri="{FF2B5EF4-FFF2-40B4-BE49-F238E27FC236}">
                  <a16:creationId xmlns:a16="http://schemas.microsoft.com/office/drawing/2014/main" id="{EA1880C6-7CF7-4FB1-9D31-274E7A3649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77982" y="4369565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23">
              <a:extLst>
                <a:ext uri="{FF2B5EF4-FFF2-40B4-BE49-F238E27FC236}">
                  <a16:creationId xmlns:a16="http://schemas.microsoft.com/office/drawing/2014/main" id="{6F5ADCD7-6983-443B-8CB3-23E5E0B35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6124" y="4338963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30">
              <a:extLst>
                <a:ext uri="{FF2B5EF4-FFF2-40B4-BE49-F238E27FC236}">
                  <a16:creationId xmlns:a16="http://schemas.microsoft.com/office/drawing/2014/main" id="{CC56252F-397B-4E77-9A84-26B0A23917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3475" y="433580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31">
              <a:extLst>
                <a:ext uri="{FF2B5EF4-FFF2-40B4-BE49-F238E27FC236}">
                  <a16:creationId xmlns:a16="http://schemas.microsoft.com/office/drawing/2014/main" id="{8F80EA85-BFDF-472A-A767-594468E23C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8617" y="4366709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32">
              <a:extLst>
                <a:ext uri="{FF2B5EF4-FFF2-40B4-BE49-F238E27FC236}">
                  <a16:creationId xmlns:a16="http://schemas.microsoft.com/office/drawing/2014/main" id="{8AB6AE74-F08E-4894-A9F3-BADD3AD1C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86093" y="4408127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34">
              <a:extLst>
                <a:ext uri="{FF2B5EF4-FFF2-40B4-BE49-F238E27FC236}">
                  <a16:creationId xmlns:a16="http://schemas.microsoft.com/office/drawing/2014/main" id="{403235A5-7108-4159-B97C-FFEC9504C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82390" y="4414096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35">
              <a:extLst>
                <a:ext uri="{FF2B5EF4-FFF2-40B4-BE49-F238E27FC236}">
                  <a16:creationId xmlns:a16="http://schemas.microsoft.com/office/drawing/2014/main" id="{6411B5FF-9248-4D0E-B7FB-DA2C6ABAE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4430" y="4320194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141">
              <a:extLst>
                <a:ext uri="{FF2B5EF4-FFF2-40B4-BE49-F238E27FC236}">
                  <a16:creationId xmlns:a16="http://schemas.microsoft.com/office/drawing/2014/main" id="{1F651B2C-B600-416E-9C86-6190AD9F83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3320" y="439460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91">
              <a:extLst>
                <a:ext uri="{FF2B5EF4-FFF2-40B4-BE49-F238E27FC236}">
                  <a16:creationId xmlns:a16="http://schemas.microsoft.com/office/drawing/2014/main" id="{63454AB1-9C6D-42DE-B95E-D1D0811252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04818" y="4127559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92">
              <a:extLst>
                <a:ext uri="{FF2B5EF4-FFF2-40B4-BE49-F238E27FC236}">
                  <a16:creationId xmlns:a16="http://schemas.microsoft.com/office/drawing/2014/main" id="{4D1758F3-59E2-4222-BD79-8A2721AECE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48939" y="4064339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93">
              <a:extLst>
                <a:ext uri="{FF2B5EF4-FFF2-40B4-BE49-F238E27FC236}">
                  <a16:creationId xmlns:a16="http://schemas.microsoft.com/office/drawing/2014/main" id="{A555DCE3-F779-48A9-A413-F24AEB8EE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0677" y="4086897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4">
              <a:extLst>
                <a:ext uri="{FF2B5EF4-FFF2-40B4-BE49-F238E27FC236}">
                  <a16:creationId xmlns:a16="http://schemas.microsoft.com/office/drawing/2014/main" id="{73F2406C-1397-4B3B-9410-524740929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61384" y="4172987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5">
              <a:extLst>
                <a:ext uri="{FF2B5EF4-FFF2-40B4-BE49-F238E27FC236}">
                  <a16:creationId xmlns:a16="http://schemas.microsoft.com/office/drawing/2014/main" id="{6F9490A8-70A6-42EF-8F3A-B2E96AAA39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43753" y="411709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96">
              <a:extLst>
                <a:ext uri="{FF2B5EF4-FFF2-40B4-BE49-F238E27FC236}">
                  <a16:creationId xmlns:a16="http://schemas.microsoft.com/office/drawing/2014/main" id="{621DECC7-63F5-4DDD-9220-6CEB0B01B3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62160" y="4123618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97">
              <a:extLst>
                <a:ext uri="{FF2B5EF4-FFF2-40B4-BE49-F238E27FC236}">
                  <a16:creationId xmlns:a16="http://schemas.microsoft.com/office/drawing/2014/main" id="{3939FE02-1BEF-4D7C-A5E6-C1950F6F2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55828" y="4126066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98">
              <a:extLst>
                <a:ext uri="{FF2B5EF4-FFF2-40B4-BE49-F238E27FC236}">
                  <a16:creationId xmlns:a16="http://schemas.microsoft.com/office/drawing/2014/main" id="{50217C40-39A3-4B24-91EA-7BD098A48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37420" y="412606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99">
              <a:extLst>
                <a:ext uri="{FF2B5EF4-FFF2-40B4-BE49-F238E27FC236}">
                  <a16:creationId xmlns:a16="http://schemas.microsoft.com/office/drawing/2014/main" id="{BB7A270F-8016-44CE-AF7E-0B7B05AF49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430605" y="412606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00">
              <a:extLst>
                <a:ext uri="{FF2B5EF4-FFF2-40B4-BE49-F238E27FC236}">
                  <a16:creationId xmlns:a16="http://schemas.microsoft.com/office/drawing/2014/main" id="{99F2E142-4F59-4799-BF87-6E2DDEB07A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82953" y="4126065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01">
              <a:extLst>
                <a:ext uri="{FF2B5EF4-FFF2-40B4-BE49-F238E27FC236}">
                  <a16:creationId xmlns:a16="http://schemas.microsoft.com/office/drawing/2014/main" id="{218080F0-2F72-4F46-AAE4-028D6C9103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80166" y="413259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02">
              <a:extLst>
                <a:ext uri="{FF2B5EF4-FFF2-40B4-BE49-F238E27FC236}">
                  <a16:creationId xmlns:a16="http://schemas.microsoft.com/office/drawing/2014/main" id="{9B56C6A9-19CD-447F-811B-BDC9E88D00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40358" y="413590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03">
              <a:extLst>
                <a:ext uri="{FF2B5EF4-FFF2-40B4-BE49-F238E27FC236}">
                  <a16:creationId xmlns:a16="http://schemas.microsoft.com/office/drawing/2014/main" id="{DA526FAE-F8B0-4B2F-AB07-9DC9E26AA0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20251" y="41415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04">
              <a:extLst>
                <a:ext uri="{FF2B5EF4-FFF2-40B4-BE49-F238E27FC236}">
                  <a16:creationId xmlns:a16="http://schemas.microsoft.com/office/drawing/2014/main" id="{4ECECD11-8BB3-4354-92E2-A4DA50F7D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69517" y="4141570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13">
              <a:extLst>
                <a:ext uri="{FF2B5EF4-FFF2-40B4-BE49-F238E27FC236}">
                  <a16:creationId xmlns:a16="http://schemas.microsoft.com/office/drawing/2014/main" id="{DCC98544-3E47-4D98-BB92-8F6F54B30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57738" y="4187267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14">
              <a:extLst>
                <a:ext uri="{FF2B5EF4-FFF2-40B4-BE49-F238E27FC236}">
                  <a16:creationId xmlns:a16="http://schemas.microsoft.com/office/drawing/2014/main" id="{E98AE610-634B-4071-BFF2-9D5056517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624192" y="4187267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15">
              <a:extLst>
                <a:ext uri="{FF2B5EF4-FFF2-40B4-BE49-F238E27FC236}">
                  <a16:creationId xmlns:a16="http://schemas.microsoft.com/office/drawing/2014/main" id="{27AEB32E-1BE1-44CA-98D9-E13BF316D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87046" y="419298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117">
              <a:extLst>
                <a:ext uri="{FF2B5EF4-FFF2-40B4-BE49-F238E27FC236}">
                  <a16:creationId xmlns:a16="http://schemas.microsoft.com/office/drawing/2014/main" id="{48E6713F-5BD9-4F45-9A49-FFF08667B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2283" y="420522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Freeform 118">
              <a:extLst>
                <a:ext uri="{FF2B5EF4-FFF2-40B4-BE49-F238E27FC236}">
                  <a16:creationId xmlns:a16="http://schemas.microsoft.com/office/drawing/2014/main" id="{BB3A489A-B2E2-48E4-9FBE-55B3ED7AF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43227" y="4208484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119">
              <a:extLst>
                <a:ext uri="{FF2B5EF4-FFF2-40B4-BE49-F238E27FC236}">
                  <a16:creationId xmlns:a16="http://schemas.microsoft.com/office/drawing/2014/main" id="{094A9D19-E8B9-4F36-8D6D-773311068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59792" y="4149209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120">
              <a:extLst>
                <a:ext uri="{FF2B5EF4-FFF2-40B4-BE49-F238E27FC236}">
                  <a16:creationId xmlns:a16="http://schemas.microsoft.com/office/drawing/2014/main" id="{BF289452-AF82-4B62-9C48-CA83DEDF6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28456" y="4451168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121">
              <a:extLst>
                <a:ext uri="{FF2B5EF4-FFF2-40B4-BE49-F238E27FC236}">
                  <a16:creationId xmlns:a16="http://schemas.microsoft.com/office/drawing/2014/main" id="{0AE3B059-4604-4A43-B0C3-537E30465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42666" y="4462159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125">
              <a:extLst>
                <a:ext uri="{FF2B5EF4-FFF2-40B4-BE49-F238E27FC236}">
                  <a16:creationId xmlns:a16="http://schemas.microsoft.com/office/drawing/2014/main" id="{10132848-C235-45EB-ADB0-C34D402235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19621" y="4440265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126">
              <a:extLst>
                <a:ext uri="{FF2B5EF4-FFF2-40B4-BE49-F238E27FC236}">
                  <a16:creationId xmlns:a16="http://schemas.microsoft.com/office/drawing/2014/main" id="{E1E62E3E-E9B7-4E65-A77D-0B156AED1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56433" y="4452099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127">
              <a:extLst>
                <a:ext uri="{FF2B5EF4-FFF2-40B4-BE49-F238E27FC236}">
                  <a16:creationId xmlns:a16="http://schemas.microsoft.com/office/drawing/2014/main" id="{DEE80DB5-E3E3-47A8-8FBF-55A82C1D0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31217" y="4452098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128">
              <a:extLst>
                <a:ext uri="{FF2B5EF4-FFF2-40B4-BE49-F238E27FC236}">
                  <a16:creationId xmlns:a16="http://schemas.microsoft.com/office/drawing/2014/main" id="{D042F10F-BF8A-4A19-9A21-0D23D2251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58407" y="4455361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129">
              <a:extLst>
                <a:ext uri="{FF2B5EF4-FFF2-40B4-BE49-F238E27FC236}">
                  <a16:creationId xmlns:a16="http://schemas.microsoft.com/office/drawing/2014/main" id="{81464074-C977-43A0-9F58-9F2D39D441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06203" y="4455361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33">
              <a:extLst>
                <a:ext uri="{FF2B5EF4-FFF2-40B4-BE49-F238E27FC236}">
                  <a16:creationId xmlns:a16="http://schemas.microsoft.com/office/drawing/2014/main" id="{934B71F4-D3D9-42DC-A412-12C7F9E4E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13019" y="4464339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36">
              <a:extLst>
                <a:ext uri="{FF2B5EF4-FFF2-40B4-BE49-F238E27FC236}">
                  <a16:creationId xmlns:a16="http://schemas.microsoft.com/office/drawing/2014/main" id="{FBB01C1C-9203-4630-986A-AB4AF50D7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74116" y="4476205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7">
              <a:extLst>
                <a:ext uri="{FF2B5EF4-FFF2-40B4-BE49-F238E27FC236}">
                  <a16:creationId xmlns:a16="http://schemas.microsoft.com/office/drawing/2014/main" id="{601EA298-1C46-48A3-B61A-CF7EFDCD8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4235" y="447984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38">
              <a:extLst>
                <a:ext uri="{FF2B5EF4-FFF2-40B4-BE49-F238E27FC236}">
                  <a16:creationId xmlns:a16="http://schemas.microsoft.com/office/drawing/2014/main" id="{0D7B4A27-58C9-4260-A47D-07572B7B3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21678" y="4482292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39">
              <a:extLst>
                <a:ext uri="{FF2B5EF4-FFF2-40B4-BE49-F238E27FC236}">
                  <a16:creationId xmlns:a16="http://schemas.microsoft.com/office/drawing/2014/main" id="{339C288B-4469-4550-9B08-C37696CE1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43226" y="448881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140">
              <a:extLst>
                <a:ext uri="{FF2B5EF4-FFF2-40B4-BE49-F238E27FC236}">
                  <a16:creationId xmlns:a16="http://schemas.microsoft.com/office/drawing/2014/main" id="{7B1B3374-B2EA-4DF7-8764-C3CB79C7E6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01217" y="4492083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142">
              <a:extLst>
                <a:ext uri="{FF2B5EF4-FFF2-40B4-BE49-F238E27FC236}">
                  <a16:creationId xmlns:a16="http://schemas.microsoft.com/office/drawing/2014/main" id="{D97A33DD-2F13-4169-B067-0776781403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71778" y="4519012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143">
              <a:extLst>
                <a:ext uri="{FF2B5EF4-FFF2-40B4-BE49-F238E27FC236}">
                  <a16:creationId xmlns:a16="http://schemas.microsoft.com/office/drawing/2014/main" id="{B5074881-2F62-4B52-949F-B04408D16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98847" y="4522275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144">
              <a:extLst>
                <a:ext uri="{FF2B5EF4-FFF2-40B4-BE49-F238E27FC236}">
                  <a16:creationId xmlns:a16="http://schemas.microsoft.com/office/drawing/2014/main" id="{12941634-10D5-4B43-844C-5269FBF03D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67356" y="4519012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145">
              <a:extLst>
                <a:ext uri="{FF2B5EF4-FFF2-40B4-BE49-F238E27FC236}">
                  <a16:creationId xmlns:a16="http://schemas.microsoft.com/office/drawing/2014/main" id="{8A40610C-2D6B-40C8-99C6-EBFEFA35F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77377" y="4524725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8">
              <a:extLst>
                <a:ext uri="{FF2B5EF4-FFF2-40B4-BE49-F238E27FC236}">
                  <a16:creationId xmlns:a16="http://schemas.microsoft.com/office/drawing/2014/main" id="{BC5855FC-67C0-4E21-AF77-CD96C7715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32868" y="448270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8">
              <a:extLst>
                <a:ext uri="{FF2B5EF4-FFF2-40B4-BE49-F238E27FC236}">
                  <a16:creationId xmlns:a16="http://schemas.microsoft.com/office/drawing/2014/main" id="{C94A7C1A-79EE-4BD6-ABE5-12BA2065ED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617" y="404488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06">
              <a:extLst>
                <a:ext uri="{FF2B5EF4-FFF2-40B4-BE49-F238E27FC236}">
                  <a16:creationId xmlns:a16="http://schemas.microsoft.com/office/drawing/2014/main" id="{5F0B3818-4D47-4CE5-B526-89FAA10B9C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99" y="42593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20">
              <a:extLst>
                <a:ext uri="{FF2B5EF4-FFF2-40B4-BE49-F238E27FC236}">
                  <a16:creationId xmlns:a16="http://schemas.microsoft.com/office/drawing/2014/main" id="{6E426870-BE6D-4AA5-87E6-2FA215358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43123" y="414502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20">
              <a:extLst>
                <a:ext uri="{FF2B5EF4-FFF2-40B4-BE49-F238E27FC236}">
                  <a16:creationId xmlns:a16="http://schemas.microsoft.com/office/drawing/2014/main" id="{0FF6C0A1-32C7-4C02-B2E5-CFBBEC7522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25006" y="4153810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125">
              <a:extLst>
                <a:ext uri="{FF2B5EF4-FFF2-40B4-BE49-F238E27FC236}">
                  <a16:creationId xmlns:a16="http://schemas.microsoft.com/office/drawing/2014/main" id="{0E16C7C5-A405-41C7-8341-8E1F6ACAA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34269" y="4433273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137">
              <a:extLst>
                <a:ext uri="{FF2B5EF4-FFF2-40B4-BE49-F238E27FC236}">
                  <a16:creationId xmlns:a16="http://schemas.microsoft.com/office/drawing/2014/main" id="{41B90406-5C7A-4BED-AA1B-0530F5604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866" y="4165644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Freeform 6">
              <a:extLst>
                <a:ext uri="{FF2B5EF4-FFF2-40B4-BE49-F238E27FC236}">
                  <a16:creationId xmlns:a16="http://schemas.microsoft.com/office/drawing/2014/main" id="{8F608397-21C8-49DC-A11E-801D969F66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89087" y="4392994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Freeform 105">
              <a:extLst>
                <a:ext uri="{FF2B5EF4-FFF2-40B4-BE49-F238E27FC236}">
                  <a16:creationId xmlns:a16="http://schemas.microsoft.com/office/drawing/2014/main" id="{39A28ADA-319F-435D-93B3-C89A97E7A7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84237" y="419832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Freeform 106">
              <a:extLst>
                <a:ext uri="{FF2B5EF4-FFF2-40B4-BE49-F238E27FC236}">
                  <a16:creationId xmlns:a16="http://schemas.microsoft.com/office/drawing/2014/main" id="{4C6B553D-7106-43F3-B327-96968B9EB9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35763" y="415291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Freeform 107">
              <a:extLst>
                <a:ext uri="{FF2B5EF4-FFF2-40B4-BE49-F238E27FC236}">
                  <a16:creationId xmlns:a16="http://schemas.microsoft.com/office/drawing/2014/main" id="{9B34E780-BE52-47E1-B81D-9A0D48BEC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63638" y="422961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108">
              <a:extLst>
                <a:ext uri="{FF2B5EF4-FFF2-40B4-BE49-F238E27FC236}">
                  <a16:creationId xmlns:a16="http://schemas.microsoft.com/office/drawing/2014/main" id="{07723F77-D7FC-42CD-9C67-6E93222F82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48990" y="4165154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Freeform 109">
              <a:extLst>
                <a:ext uri="{FF2B5EF4-FFF2-40B4-BE49-F238E27FC236}">
                  <a16:creationId xmlns:a16="http://schemas.microsoft.com/office/drawing/2014/main" id="{0D985CD7-C625-4231-B96E-3C81ADEA5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40505" y="4197800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Freeform 110">
              <a:extLst>
                <a:ext uri="{FF2B5EF4-FFF2-40B4-BE49-F238E27FC236}">
                  <a16:creationId xmlns:a16="http://schemas.microsoft.com/office/drawing/2014/main" id="{5C3868C0-15C7-4C74-B7C9-1485485297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7174" y="4170168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Freeform 111">
              <a:extLst>
                <a:ext uri="{FF2B5EF4-FFF2-40B4-BE49-F238E27FC236}">
                  <a16:creationId xmlns:a16="http://schemas.microsoft.com/office/drawing/2014/main" id="{C0C21580-CDFB-4DBF-BEDE-44A05D1B27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072304" y="418066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112">
              <a:extLst>
                <a:ext uri="{FF2B5EF4-FFF2-40B4-BE49-F238E27FC236}">
                  <a16:creationId xmlns:a16="http://schemas.microsoft.com/office/drawing/2014/main" id="{DAF93A7A-9784-4677-BF9F-5FA5A4A0B9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57475" y="416841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Freeform 122">
              <a:extLst>
                <a:ext uri="{FF2B5EF4-FFF2-40B4-BE49-F238E27FC236}">
                  <a16:creationId xmlns:a16="http://schemas.microsoft.com/office/drawing/2014/main" id="{1D396C6B-7D15-4D1A-B1C2-81D2A17AC8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17460" y="4482700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130">
              <a:extLst>
                <a:ext uri="{FF2B5EF4-FFF2-40B4-BE49-F238E27FC236}">
                  <a16:creationId xmlns:a16="http://schemas.microsoft.com/office/drawing/2014/main" id="{67BFAC74-17A1-4335-8046-7125C99E4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55652" y="4485962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131">
              <a:extLst>
                <a:ext uri="{FF2B5EF4-FFF2-40B4-BE49-F238E27FC236}">
                  <a16:creationId xmlns:a16="http://schemas.microsoft.com/office/drawing/2014/main" id="{3AE8A8D9-39D9-439C-B26A-CEB43EFA3F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89079" y="4469234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Freeform 132">
              <a:extLst>
                <a:ext uri="{FF2B5EF4-FFF2-40B4-BE49-F238E27FC236}">
                  <a16:creationId xmlns:a16="http://schemas.microsoft.com/office/drawing/2014/main" id="{54808635-F2FB-4DD0-B4B4-5006D0C9B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45566" y="4508941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134">
              <a:extLst>
                <a:ext uri="{FF2B5EF4-FFF2-40B4-BE49-F238E27FC236}">
                  <a16:creationId xmlns:a16="http://schemas.microsoft.com/office/drawing/2014/main" id="{FB8866F0-C199-4F49-841E-A46EB3632E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41863" y="4514910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Freeform 135">
              <a:extLst>
                <a:ext uri="{FF2B5EF4-FFF2-40B4-BE49-F238E27FC236}">
                  <a16:creationId xmlns:a16="http://schemas.microsoft.com/office/drawing/2014/main" id="{C1C3081B-8713-4376-A353-A47D384CE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03010" y="448758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Freeform 141">
              <a:extLst>
                <a:ext uri="{FF2B5EF4-FFF2-40B4-BE49-F238E27FC236}">
                  <a16:creationId xmlns:a16="http://schemas.microsoft.com/office/drawing/2014/main" id="{D0969870-FE6F-495B-B6A2-EEDA6B2D13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70370" y="447130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91">
              <a:extLst>
                <a:ext uri="{FF2B5EF4-FFF2-40B4-BE49-F238E27FC236}">
                  <a16:creationId xmlns:a16="http://schemas.microsoft.com/office/drawing/2014/main" id="{E90DCE8F-BDBD-4D92-B335-7843852025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64291" y="422837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Freeform 92">
              <a:extLst>
                <a:ext uri="{FF2B5EF4-FFF2-40B4-BE49-F238E27FC236}">
                  <a16:creationId xmlns:a16="http://schemas.microsoft.com/office/drawing/2014/main" id="{E7FF6C2A-433D-4687-8E49-F054E01F9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08412" y="416515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Freeform 93">
              <a:extLst>
                <a:ext uri="{FF2B5EF4-FFF2-40B4-BE49-F238E27FC236}">
                  <a16:creationId xmlns:a16="http://schemas.microsoft.com/office/drawing/2014/main" id="{544C64A4-733A-47BC-9C58-9694D98D3B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34050" y="4187563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Freeform 94">
              <a:extLst>
                <a:ext uri="{FF2B5EF4-FFF2-40B4-BE49-F238E27FC236}">
                  <a16:creationId xmlns:a16="http://schemas.microsoft.com/office/drawing/2014/main" id="{1F4E1DF2-0836-4AC7-83EF-C1DB4119A1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20857" y="4225991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Freeform 95">
              <a:extLst>
                <a:ext uri="{FF2B5EF4-FFF2-40B4-BE49-F238E27FC236}">
                  <a16:creationId xmlns:a16="http://schemas.microsoft.com/office/drawing/2014/main" id="{7F4098CD-0DBA-41CF-94C9-5B4A2790B7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03226" y="41700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96">
              <a:extLst>
                <a:ext uri="{FF2B5EF4-FFF2-40B4-BE49-F238E27FC236}">
                  <a16:creationId xmlns:a16="http://schemas.microsoft.com/office/drawing/2014/main" id="{746264D9-CDCA-4D28-9CBB-AD2DF6B0AD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21633" y="4176622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97">
              <a:extLst>
                <a:ext uri="{FF2B5EF4-FFF2-40B4-BE49-F238E27FC236}">
                  <a16:creationId xmlns:a16="http://schemas.microsoft.com/office/drawing/2014/main" id="{1EA90CCC-8F4E-4257-B4AB-4AFF917A9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15301" y="4179070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Freeform 98">
              <a:extLst>
                <a:ext uri="{FF2B5EF4-FFF2-40B4-BE49-F238E27FC236}">
                  <a16:creationId xmlns:a16="http://schemas.microsoft.com/office/drawing/2014/main" id="{86667B9E-67C7-4E33-8DC7-C9781B79F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96893" y="4179070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99">
              <a:extLst>
                <a:ext uri="{FF2B5EF4-FFF2-40B4-BE49-F238E27FC236}">
                  <a16:creationId xmlns:a16="http://schemas.microsoft.com/office/drawing/2014/main" id="{2CE4C618-0C3B-4E44-B5F2-231996E68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90078" y="4179068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Freeform 100">
              <a:extLst>
                <a:ext uri="{FF2B5EF4-FFF2-40B4-BE49-F238E27FC236}">
                  <a16:creationId xmlns:a16="http://schemas.microsoft.com/office/drawing/2014/main" id="{04F4C21D-18D8-444C-B9F7-1FF5C9618E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42426" y="417906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101">
              <a:extLst>
                <a:ext uri="{FF2B5EF4-FFF2-40B4-BE49-F238E27FC236}">
                  <a16:creationId xmlns:a16="http://schemas.microsoft.com/office/drawing/2014/main" id="{FA180744-D5B0-4BE1-8213-AEB307D21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39639" y="4185599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104">
              <a:extLst>
                <a:ext uri="{FF2B5EF4-FFF2-40B4-BE49-F238E27FC236}">
                  <a16:creationId xmlns:a16="http://schemas.microsoft.com/office/drawing/2014/main" id="{518C1579-E429-4731-A86F-3594B90A58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28990" y="424238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Freeform 113">
              <a:extLst>
                <a:ext uri="{FF2B5EF4-FFF2-40B4-BE49-F238E27FC236}">
                  <a16:creationId xmlns:a16="http://schemas.microsoft.com/office/drawing/2014/main" id="{0747C1A0-7BB0-4493-8355-FC275A5C0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17211" y="4240271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Freeform 114">
              <a:extLst>
                <a:ext uri="{FF2B5EF4-FFF2-40B4-BE49-F238E27FC236}">
                  <a16:creationId xmlns:a16="http://schemas.microsoft.com/office/drawing/2014/main" id="{5E722D2F-083A-4A3F-9E93-B5938C3FE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83665" y="4240271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Freeform 115">
              <a:extLst>
                <a:ext uri="{FF2B5EF4-FFF2-40B4-BE49-F238E27FC236}">
                  <a16:creationId xmlns:a16="http://schemas.microsoft.com/office/drawing/2014/main" id="{DF049D09-D570-432D-A63A-21A29D5C57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46519" y="424598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Freeform 120">
              <a:extLst>
                <a:ext uri="{FF2B5EF4-FFF2-40B4-BE49-F238E27FC236}">
                  <a16:creationId xmlns:a16="http://schemas.microsoft.com/office/drawing/2014/main" id="{916CB67F-9F5C-4B14-9872-6FCD6BB75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7231" y="440319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Freeform 121">
              <a:extLst>
                <a:ext uri="{FF2B5EF4-FFF2-40B4-BE49-F238E27FC236}">
                  <a16:creationId xmlns:a16="http://schemas.microsoft.com/office/drawing/2014/main" id="{317CD491-D9ED-4B96-B667-CD15A4764A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93080" y="4426415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Freeform 125">
              <a:extLst>
                <a:ext uri="{FF2B5EF4-FFF2-40B4-BE49-F238E27FC236}">
                  <a16:creationId xmlns:a16="http://schemas.microsoft.com/office/drawing/2014/main" id="{262C581B-C8D0-4884-8F4F-5A1E952D9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79094" y="4541079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Freeform 126">
              <a:extLst>
                <a:ext uri="{FF2B5EF4-FFF2-40B4-BE49-F238E27FC236}">
                  <a16:creationId xmlns:a16="http://schemas.microsoft.com/office/drawing/2014/main" id="{4F116EC9-6317-4526-9389-77E4C94F3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15906" y="4433388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Freeform 127">
              <a:extLst>
                <a:ext uri="{FF2B5EF4-FFF2-40B4-BE49-F238E27FC236}">
                  <a16:creationId xmlns:a16="http://schemas.microsoft.com/office/drawing/2014/main" id="{C23101D8-C0F0-4E39-8F48-B6DE6AE626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90690" y="4433387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28">
              <a:extLst>
                <a:ext uri="{FF2B5EF4-FFF2-40B4-BE49-F238E27FC236}">
                  <a16:creationId xmlns:a16="http://schemas.microsoft.com/office/drawing/2014/main" id="{492738F5-D36B-4DFF-9378-B7520F79AC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17880" y="4532271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29">
              <a:extLst>
                <a:ext uri="{FF2B5EF4-FFF2-40B4-BE49-F238E27FC236}">
                  <a16:creationId xmlns:a16="http://schemas.microsoft.com/office/drawing/2014/main" id="{BEE1C579-EE31-4581-A7F2-75CAB449C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5676" y="4436650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33">
              <a:extLst>
                <a:ext uri="{FF2B5EF4-FFF2-40B4-BE49-F238E27FC236}">
                  <a16:creationId xmlns:a16="http://schemas.microsoft.com/office/drawing/2014/main" id="{BAD41752-081E-4E72-9C53-DC5A95A90F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72492" y="4445628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36">
              <a:extLst>
                <a:ext uri="{FF2B5EF4-FFF2-40B4-BE49-F238E27FC236}">
                  <a16:creationId xmlns:a16="http://schemas.microsoft.com/office/drawing/2014/main" id="{1B876426-6534-43ED-A5D8-D6F59EDC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34498" y="4494939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37">
              <a:extLst>
                <a:ext uri="{FF2B5EF4-FFF2-40B4-BE49-F238E27FC236}">
                  <a16:creationId xmlns:a16="http://schemas.microsoft.com/office/drawing/2014/main" id="{5D5432D5-FA94-47AB-8B6D-F187DA788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3708" y="4461132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38">
              <a:extLst>
                <a:ext uri="{FF2B5EF4-FFF2-40B4-BE49-F238E27FC236}">
                  <a16:creationId xmlns:a16="http://schemas.microsoft.com/office/drawing/2014/main" id="{76BB7EFC-8D35-48AC-8FA9-8007BAA73F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81151" y="4463581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140">
              <a:extLst>
                <a:ext uri="{FF2B5EF4-FFF2-40B4-BE49-F238E27FC236}">
                  <a16:creationId xmlns:a16="http://schemas.microsoft.com/office/drawing/2014/main" id="{BCF1488D-67CE-4DCF-A322-53F89A8AA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60690" y="4473372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142">
              <a:extLst>
                <a:ext uri="{FF2B5EF4-FFF2-40B4-BE49-F238E27FC236}">
                  <a16:creationId xmlns:a16="http://schemas.microsoft.com/office/drawing/2014/main" id="{CC546D53-A79A-4647-ABB8-7C64C22BA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1251" y="4500301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125">
              <a:extLst>
                <a:ext uri="{FF2B5EF4-FFF2-40B4-BE49-F238E27FC236}">
                  <a16:creationId xmlns:a16="http://schemas.microsoft.com/office/drawing/2014/main" id="{8C01F53B-BEB9-468C-8A41-16F43875B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93742" y="4534087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137">
              <a:extLst>
                <a:ext uri="{FF2B5EF4-FFF2-40B4-BE49-F238E27FC236}">
                  <a16:creationId xmlns:a16="http://schemas.microsoft.com/office/drawing/2014/main" id="{55918538-C88B-4BBF-8482-63EBA4243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121339" y="4218648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4288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20" y="1764146"/>
            <a:ext cx="4391170" cy="41286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921" y="3699750"/>
            <a:ext cx="4550641" cy="28365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546" y="220045"/>
            <a:ext cx="4294909" cy="322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6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2" name="Group 629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743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44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45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46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47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48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49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50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51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52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53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54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55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56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57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58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59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60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61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62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63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64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65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66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67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68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69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70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71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72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73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74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75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76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77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78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79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80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81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82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83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84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85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86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87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88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89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90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91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92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93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94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95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96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97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98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99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800" name="Rectangle 640">
            <a:extLst>
              <a:ext uri="{FF2B5EF4-FFF2-40B4-BE49-F238E27FC236}">
                <a16:creationId xmlns:a16="http://schemas.microsoft.com/office/drawing/2014/main" id="{F616A82B-4290-46E7-BF7E-9119EFAF9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AAAE79-9BE8-D442-6207-8A93ED758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7966" y="1135530"/>
            <a:ext cx="4016188" cy="28926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en-US" dirty="0" err="1"/>
              <a:t>Цель</a:t>
            </a:r>
            <a:r>
              <a:rPr lang="ru-RU" dirty="0"/>
              <a:t> 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DA14EF-6F66-20C8-24A2-5AA5B2C0A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1707" y="4793129"/>
            <a:ext cx="2868706" cy="15632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ru-RU" sz="1200" cap="all" spc="600" dirty="0"/>
              <a:t> </a:t>
            </a:r>
            <a:endParaRPr lang="en-US" sz="1200" cap="all" spc="6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F44CF7-BCAF-12F1-7816-1D05584D73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" r="5466" b="1"/>
          <a:stretch/>
        </p:blipFill>
        <p:spPr>
          <a:xfrm>
            <a:off x="429283" y="-218168"/>
            <a:ext cx="691509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7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2" name="Rectangle 137">
            <a:extLst>
              <a:ext uri="{FF2B5EF4-FFF2-40B4-BE49-F238E27FC236}">
                <a16:creationId xmlns:a16="http://schemas.microsoft.com/office/drawing/2014/main" id="{672C2B58-9772-4A7F-901D-5A1BCDE55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39">
            <a:extLst>
              <a:ext uri="{FF2B5EF4-FFF2-40B4-BE49-F238E27FC236}">
                <a16:creationId xmlns:a16="http://schemas.microsoft.com/office/drawing/2014/main" id="{50B3E7D1-9B4D-44BA-87A2-2ED68788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267"/>
            <a:ext cx="7324929" cy="684746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30A1FF-FBA9-C391-7398-DD8B91248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71499"/>
            <a:ext cx="5596647" cy="1295401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dirty="0"/>
              <a:t>Задачи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D3E41-B11C-0C55-0CA3-C686357FC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89298"/>
            <a:ext cx="5596647" cy="4273175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dirty="0"/>
              <a:t> </a:t>
            </a:r>
          </a:p>
        </p:txBody>
      </p:sp>
      <p:pic>
        <p:nvPicPr>
          <p:cNvPr id="6" name="Рисунок 5" descr="Изображение выглядит как текст, трава, знак&#10;&#10;Автоматически созданное описание">
            <a:extLst>
              <a:ext uri="{FF2B5EF4-FFF2-40B4-BE49-F238E27FC236}">
                <a16:creationId xmlns:a16="http://schemas.microsoft.com/office/drawing/2014/main" id="{6BFF47D8-587B-9FE1-5BDA-7D2BEEFDA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648" y="460663"/>
            <a:ext cx="2361535" cy="3483265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4F69E4D-3780-DEC4-9BE8-D0ED62CE0E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2" r="-3" b="-3"/>
          <a:stretch/>
        </p:blipFill>
        <p:spPr>
          <a:xfrm>
            <a:off x="3676073" y="2792476"/>
            <a:ext cx="2756614" cy="384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7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EAA009CC-7374-4A46-A95F-1363613C4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60CEB5A-9256-4FCC-A5DE-E6B9E2D0DC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" y="1713"/>
            <a:ext cx="5289354" cy="68661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F068C58D-61D8-F8C8-2F9D-DC6763C10C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" b="402"/>
          <a:stretch/>
        </p:blipFill>
        <p:spPr>
          <a:xfrm>
            <a:off x="10753" y="-9902"/>
            <a:ext cx="5295311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9A3C0-89C8-8335-DDE1-42DF2FC32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1572" y="471930"/>
            <a:ext cx="4683991" cy="1731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Актуальность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46A0FB-C461-1AB7-E082-9BBDF2E3AD8B}"/>
              </a:ext>
            </a:extLst>
          </p:cNvPr>
          <p:cNvSpPr txBox="1"/>
          <p:nvPr/>
        </p:nvSpPr>
        <p:spPr>
          <a:xfrm>
            <a:off x="6096000" y="571500"/>
            <a:ext cx="5219700" cy="3623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chemeClr val="bg2">
                  <a:lumMod val="75000"/>
                </a:schemeClr>
              </a:buClr>
            </a:pPr>
            <a:r>
              <a:rPr lang="ru-RU" dirty="0">
                <a:solidFill>
                  <a:schemeClr val="tx2"/>
                </a:solidFill>
              </a:rPr>
              <a:t> 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Объект 4" descr="Изображение выглядит как текст, человек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172BC552-108B-297F-EEB0-FFFB7BBA0E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1" r="2" b="2"/>
          <a:stretch/>
        </p:blipFill>
        <p:spPr>
          <a:xfrm>
            <a:off x="6085267" y="3355407"/>
            <a:ext cx="5095875" cy="322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7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3" name="Group 712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714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15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16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17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18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19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0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1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2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3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4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5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6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7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8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9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30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31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32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33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34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35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36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37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38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39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40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41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42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43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44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45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46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47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48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49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50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51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52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53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54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55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56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57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58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59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60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61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62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63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64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65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66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67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10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11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12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769" name="Rectangle 768">
            <a:extLst>
              <a:ext uri="{FF2B5EF4-FFF2-40B4-BE49-F238E27FC236}">
                <a16:creationId xmlns:a16="http://schemas.microsoft.com/office/drawing/2014/main" id="{D6F5F07B-A917-442C-82D5-5719737E9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Рисунок 13" descr="Изображение выглядит как птиц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0A6DA124-B19B-5132-E67C-82DF276F2D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3" b="20150"/>
          <a:stretch/>
        </p:blipFill>
        <p:spPr>
          <a:xfrm>
            <a:off x="-6869" y="5705"/>
            <a:ext cx="12191982" cy="6852295"/>
          </a:xfrm>
          <a:prstGeom prst="rect">
            <a:avLst/>
          </a:prstGeom>
        </p:spPr>
      </p:pic>
      <p:sp>
        <p:nvSpPr>
          <p:cNvPr id="771" name="Rectangle 770">
            <a:extLst>
              <a:ext uri="{FF2B5EF4-FFF2-40B4-BE49-F238E27FC236}">
                <a16:creationId xmlns:a16="http://schemas.microsoft.com/office/drawing/2014/main" id="{646C6347-670A-4289-8E1E-A6D48C2F2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92680" y="4888753"/>
            <a:ext cx="6792885" cy="1969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444F94-2525-0A59-5665-9CD05D1EB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769" y="5168348"/>
            <a:ext cx="6178707" cy="86088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Пословицы о </a:t>
            </a:r>
            <a:r>
              <a:rPr lang="en-US"/>
              <a:t>Родине</a:t>
            </a:r>
            <a:endParaRPr lang="en-US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A5CACA66-D55B-B111-0443-2A90DFE5C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7288" y="6107953"/>
            <a:ext cx="5163669" cy="49007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40000"/>
              </a:lnSpc>
              <a:spcAft>
                <a:spcPts val="600"/>
              </a:spcAft>
              <a:buNone/>
            </a:pPr>
            <a:r>
              <a:rPr lang="en-US" sz="900" cap="all" spc="600" dirty="0"/>
              <a:t>Человек без </a:t>
            </a:r>
            <a:r>
              <a:rPr lang="en-US" sz="900" cap="all" spc="600" dirty="0" err="1"/>
              <a:t>Роди</a:t>
            </a:r>
            <a:r>
              <a:rPr lang="ru-RU" sz="900" cap="all" spc="600" dirty="0" err="1"/>
              <a:t>ны</a:t>
            </a:r>
            <a:r>
              <a:rPr lang="en-US" sz="900" cap="all" spc="600" dirty="0"/>
              <a:t>, что соловей без песни .</a:t>
            </a:r>
          </a:p>
        </p:txBody>
      </p:sp>
      <p:grpSp>
        <p:nvGrpSpPr>
          <p:cNvPr id="773" name="Group 772">
            <a:extLst>
              <a:ext uri="{FF2B5EF4-FFF2-40B4-BE49-F238E27FC236}">
                <a16:creationId xmlns:a16="http://schemas.microsoft.com/office/drawing/2014/main" id="{145196E9-03A4-438A-B85E-4CEB070DB3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15" y="5315723"/>
            <a:ext cx="2654651" cy="866556"/>
            <a:chOff x="-16915" y="5315723"/>
            <a:chExt cx="2654651" cy="866556"/>
          </a:xfrm>
        </p:grpSpPr>
        <p:sp>
          <p:nvSpPr>
            <p:cNvPr id="774" name="Freeform 10">
              <a:extLst>
                <a:ext uri="{FF2B5EF4-FFF2-40B4-BE49-F238E27FC236}">
                  <a16:creationId xmlns:a16="http://schemas.microsoft.com/office/drawing/2014/main" id="{982DB46C-F13E-4ED7-90F3-47B25A0858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97" y="5318621"/>
              <a:ext cx="163660" cy="104334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" name="Freeform 15">
              <a:extLst>
                <a:ext uri="{FF2B5EF4-FFF2-40B4-BE49-F238E27FC236}">
                  <a16:creationId xmlns:a16="http://schemas.microsoft.com/office/drawing/2014/main" id="{FF698AC9-5CD1-4A7F-8D25-5787F7E8E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7325" y="5333112"/>
              <a:ext cx="143728" cy="85979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6" name="Freeform 18">
              <a:extLst>
                <a:ext uri="{FF2B5EF4-FFF2-40B4-BE49-F238E27FC236}">
                  <a16:creationId xmlns:a16="http://schemas.microsoft.com/office/drawing/2014/main" id="{580965AB-01A6-476C-8F50-ED2350820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6792" y="5315723"/>
              <a:ext cx="163660" cy="92743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7" name="Freeform 19">
              <a:extLst>
                <a:ext uri="{FF2B5EF4-FFF2-40B4-BE49-F238E27FC236}">
                  <a16:creationId xmlns:a16="http://schemas.microsoft.com/office/drawing/2014/main" id="{E3C0DF2F-3170-4A79-ADAA-4BC015B241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68934" y="5422066"/>
              <a:ext cx="147925" cy="82115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" name="Freeform 22">
              <a:extLst>
                <a:ext uri="{FF2B5EF4-FFF2-40B4-BE49-F238E27FC236}">
                  <a16:creationId xmlns:a16="http://schemas.microsoft.com/office/drawing/2014/main" id="{631A2BD3-8DA4-49DA-961C-2A84252DDF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67612" y="5362095"/>
              <a:ext cx="178347" cy="117858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9" name="Freeform 23">
              <a:extLst>
                <a:ext uri="{FF2B5EF4-FFF2-40B4-BE49-F238E27FC236}">
                  <a16:creationId xmlns:a16="http://schemas.microsoft.com/office/drawing/2014/main" id="{B3462A74-8748-4CC2-A7DC-0F765B734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780" y="5365958"/>
              <a:ext cx="159463" cy="96607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0" name="Freeform 26">
              <a:extLst>
                <a:ext uri="{FF2B5EF4-FFF2-40B4-BE49-F238E27FC236}">
                  <a16:creationId xmlns:a16="http://schemas.microsoft.com/office/drawing/2014/main" id="{3FD72CB2-5280-4C42-ABD9-AC2202E75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89687" y="5387211"/>
              <a:ext cx="151070" cy="92743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1" name="Freeform 27">
              <a:extLst>
                <a:ext uri="{FF2B5EF4-FFF2-40B4-BE49-F238E27FC236}">
                  <a16:creationId xmlns:a16="http://schemas.microsoft.com/office/drawing/2014/main" id="{7BB6BA01-F7D6-431B-97F7-2DAD44DF93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4235" y="5387211"/>
              <a:ext cx="155267" cy="111097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2" name="Freeform 28">
              <a:extLst>
                <a:ext uri="{FF2B5EF4-FFF2-40B4-BE49-F238E27FC236}">
                  <a16:creationId xmlns:a16="http://schemas.microsoft.com/office/drawing/2014/main" id="{6CBFA44B-13FA-4E01-8EC8-3C2E03DC7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38324" y="5419091"/>
              <a:ext cx="151070" cy="82115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3" name="Freeform 30">
              <a:extLst>
                <a:ext uri="{FF2B5EF4-FFF2-40B4-BE49-F238E27FC236}">
                  <a16:creationId xmlns:a16="http://schemas.microsoft.com/office/drawing/2014/main" id="{0B5F8AEE-90EF-4529-B573-77F764D89A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9508" y="5437447"/>
              <a:ext cx="11540" cy="676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4" name="Freeform 43">
              <a:extLst>
                <a:ext uri="{FF2B5EF4-FFF2-40B4-BE49-F238E27FC236}">
                  <a16:creationId xmlns:a16="http://schemas.microsoft.com/office/drawing/2014/main" id="{56BAE621-EB8E-4E88-9B1A-F840BFE658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5539" y="5655776"/>
              <a:ext cx="169954" cy="88879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5" name="Freeform 51">
              <a:extLst>
                <a:ext uri="{FF2B5EF4-FFF2-40B4-BE49-F238E27FC236}">
                  <a16:creationId xmlns:a16="http://schemas.microsoft.com/office/drawing/2014/main" id="{14B4DED6-A4BF-4F3B-B1FC-82825676B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4310" y="5695386"/>
              <a:ext cx="136383" cy="107233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6" name="Freeform 52">
              <a:extLst>
                <a:ext uri="{FF2B5EF4-FFF2-40B4-BE49-F238E27FC236}">
                  <a16:creationId xmlns:a16="http://schemas.microsoft.com/office/drawing/2014/main" id="{E93A246E-C93F-4DCB-8EB4-8AE46BC81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8689" y="5702146"/>
              <a:ext cx="140580" cy="96607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7" name="Freeform 53">
              <a:extLst>
                <a:ext uri="{FF2B5EF4-FFF2-40B4-BE49-F238E27FC236}">
                  <a16:creationId xmlns:a16="http://schemas.microsoft.com/office/drawing/2014/main" id="{2D8ABAA9-E978-42EE-9895-4A97F33EAF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2878" y="5708910"/>
              <a:ext cx="151070" cy="93707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" name="Freeform 54">
              <a:extLst>
                <a:ext uri="{FF2B5EF4-FFF2-40B4-BE49-F238E27FC236}">
                  <a16:creationId xmlns:a16="http://schemas.microsoft.com/office/drawing/2014/main" id="{1BDBC350-8F9F-44B7-8860-EE05E45569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6967" y="5706011"/>
              <a:ext cx="159463" cy="124621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" name="Freeform 55">
              <a:extLst>
                <a:ext uri="{FF2B5EF4-FFF2-40B4-BE49-F238E27FC236}">
                  <a16:creationId xmlns:a16="http://schemas.microsoft.com/office/drawing/2014/main" id="{8CC1825B-07E8-4D9A-99FC-AF22F9D705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3122" y="5712773"/>
              <a:ext cx="155267" cy="82115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0" name="Freeform 57">
              <a:extLst>
                <a:ext uri="{FF2B5EF4-FFF2-40B4-BE49-F238E27FC236}">
                  <a16:creationId xmlns:a16="http://schemas.microsoft.com/office/drawing/2014/main" id="{C48670A5-7175-4E13-BCF9-70B92BFB7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20153" y="5708910"/>
              <a:ext cx="166807" cy="111097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1" name="Freeform 59">
              <a:extLst>
                <a:ext uri="{FF2B5EF4-FFF2-40B4-BE49-F238E27FC236}">
                  <a16:creationId xmlns:a16="http://schemas.microsoft.com/office/drawing/2014/main" id="{F4203D1F-0C38-4CC7-9667-06D91693C8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2641" y="5752382"/>
              <a:ext cx="146874" cy="92743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2" name="Freeform 60">
              <a:extLst>
                <a:ext uri="{FF2B5EF4-FFF2-40B4-BE49-F238E27FC236}">
                  <a16:creationId xmlns:a16="http://schemas.microsoft.com/office/drawing/2014/main" id="{7C6039CA-A1B7-4086-B035-CF1A0B147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83476" y="5759145"/>
              <a:ext cx="155267" cy="82115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3" name="Freeform 61">
              <a:extLst>
                <a:ext uri="{FF2B5EF4-FFF2-40B4-BE49-F238E27FC236}">
                  <a16:creationId xmlns:a16="http://schemas.microsoft.com/office/drawing/2014/main" id="{BCF25F37-4F50-4174-88D1-A3A43F614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75125" y="5777501"/>
              <a:ext cx="162611" cy="117858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4" name="Freeform 78">
              <a:extLst>
                <a:ext uri="{FF2B5EF4-FFF2-40B4-BE49-F238E27FC236}">
                  <a16:creationId xmlns:a16="http://schemas.microsoft.com/office/drawing/2014/main" id="{F076F369-289A-4E93-BF39-B4C99E16B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77682" y="5999693"/>
              <a:ext cx="175200" cy="88879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5" name="Freeform 79">
              <a:extLst>
                <a:ext uri="{FF2B5EF4-FFF2-40B4-BE49-F238E27FC236}">
                  <a16:creationId xmlns:a16="http://schemas.microsoft.com/office/drawing/2014/main" id="{F014AE29-4A4C-418D-8D72-233AECCE7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1989" y="6002592"/>
              <a:ext cx="146874" cy="82115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6" name="Freeform 80">
              <a:extLst>
                <a:ext uri="{FF2B5EF4-FFF2-40B4-BE49-F238E27FC236}">
                  <a16:creationId xmlns:a16="http://schemas.microsoft.com/office/drawing/2014/main" id="{169B666F-51A1-4D47-851D-BF226C536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41048" y="6010321"/>
              <a:ext cx="147925" cy="78251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7" name="Freeform 81">
              <a:extLst>
                <a:ext uri="{FF2B5EF4-FFF2-40B4-BE49-F238E27FC236}">
                  <a16:creationId xmlns:a16="http://schemas.microsoft.com/office/drawing/2014/main" id="{1D47E7BB-91A2-4C01-848C-7528FB8DC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25393" y="6033732"/>
              <a:ext cx="166807" cy="107233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8" name="Freeform 82">
              <a:extLst>
                <a:ext uri="{FF2B5EF4-FFF2-40B4-BE49-F238E27FC236}">
                  <a16:creationId xmlns:a16="http://schemas.microsoft.com/office/drawing/2014/main" id="{E8C443E6-6590-4FA5-9143-C734D59DC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09181" y="6017051"/>
              <a:ext cx="152120" cy="82115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9" name="Freeform 83">
              <a:extLst>
                <a:ext uri="{FF2B5EF4-FFF2-40B4-BE49-F238E27FC236}">
                  <a16:creationId xmlns:a16="http://schemas.microsoft.com/office/drawing/2014/main" id="{8AE369CB-90BC-49E0-84E4-E46339759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54774" y="5995829"/>
              <a:ext cx="155267" cy="186450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0" name="Freeform 84">
              <a:extLst>
                <a:ext uri="{FF2B5EF4-FFF2-40B4-BE49-F238E27FC236}">
                  <a16:creationId xmlns:a16="http://schemas.microsoft.com/office/drawing/2014/main" id="{DC1D6E23-7CDE-45A3-B8E0-2C5D1BDE7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3175" y="6023846"/>
              <a:ext cx="155267" cy="104334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1" name="Freeform 86">
              <a:extLst>
                <a:ext uri="{FF2B5EF4-FFF2-40B4-BE49-F238E27FC236}">
                  <a16:creationId xmlns:a16="http://schemas.microsoft.com/office/drawing/2014/main" id="{AF542CA1-45D2-4197-B34E-0A63A758B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8039" y="5997552"/>
              <a:ext cx="155267" cy="133317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2" name="Freeform 89">
              <a:extLst>
                <a:ext uri="{FF2B5EF4-FFF2-40B4-BE49-F238E27FC236}">
                  <a16:creationId xmlns:a16="http://schemas.microsoft.com/office/drawing/2014/main" id="{5ED5642D-E343-41C8-8FF3-3368A8660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7910" y="6020947"/>
              <a:ext cx="159463" cy="110131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3" name="Freeform 90">
              <a:extLst>
                <a:ext uri="{FF2B5EF4-FFF2-40B4-BE49-F238E27FC236}">
                  <a16:creationId xmlns:a16="http://schemas.microsoft.com/office/drawing/2014/main" id="{BDD03E24-B855-4A54-9C06-9665F8E96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28967" y="6096297"/>
              <a:ext cx="3148" cy="10628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4" name="Freeform 8">
              <a:extLst>
                <a:ext uri="{FF2B5EF4-FFF2-40B4-BE49-F238E27FC236}">
                  <a16:creationId xmlns:a16="http://schemas.microsoft.com/office/drawing/2014/main" id="{4B98C702-29E3-4C5E-AA82-64BAC1F2A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6915" y="5717258"/>
              <a:ext cx="155267" cy="104334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06" name="Group 805">
            <a:extLst>
              <a:ext uri="{FF2B5EF4-FFF2-40B4-BE49-F238E27FC236}">
                <a16:creationId xmlns:a16="http://schemas.microsoft.com/office/drawing/2014/main" id="{EDB9709B-28DB-4BE5-9BA0-118925967E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537993" y="5355502"/>
            <a:ext cx="2606653" cy="855929"/>
            <a:chOff x="9537993" y="5355502"/>
            <a:chExt cx="2606653" cy="855929"/>
          </a:xfrm>
        </p:grpSpPr>
        <p:sp>
          <p:nvSpPr>
            <p:cNvPr id="807" name="Freeform 66">
              <a:extLst>
                <a:ext uri="{FF2B5EF4-FFF2-40B4-BE49-F238E27FC236}">
                  <a16:creationId xmlns:a16="http://schemas.microsoft.com/office/drawing/2014/main" id="{AAA8D351-4D5D-43CA-9EA3-3A209DBA7B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78674" y="5355502"/>
              <a:ext cx="155267" cy="132351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8" name="Freeform 67">
              <a:extLst>
                <a:ext uri="{FF2B5EF4-FFF2-40B4-BE49-F238E27FC236}">
                  <a16:creationId xmlns:a16="http://schemas.microsoft.com/office/drawing/2014/main" id="{AEB482CE-8502-400F-A587-CEA8BF668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83551" y="5385443"/>
              <a:ext cx="186739" cy="140079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" name="Freeform 69">
              <a:extLst>
                <a:ext uri="{FF2B5EF4-FFF2-40B4-BE49-F238E27FC236}">
                  <a16:creationId xmlns:a16="http://schemas.microsoft.com/office/drawing/2014/main" id="{B86FDE7E-057E-44EF-9209-38C5CD45C1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4946" y="5363231"/>
              <a:ext cx="171003" cy="132351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0" name="Freeform 70">
              <a:extLst>
                <a:ext uri="{FF2B5EF4-FFF2-40B4-BE49-F238E27FC236}">
                  <a16:creationId xmlns:a16="http://schemas.microsoft.com/office/drawing/2014/main" id="{9DAEC7B8-1258-418C-8918-40304A03F2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92104" y="5434720"/>
              <a:ext cx="155267" cy="89843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1" name="Freeform 71">
              <a:extLst>
                <a:ext uri="{FF2B5EF4-FFF2-40B4-BE49-F238E27FC236}">
                  <a16:creationId xmlns:a16="http://schemas.microsoft.com/office/drawing/2014/main" id="{7B3E59D7-9F28-4FEB-8725-3474C434C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83877" y="5369993"/>
              <a:ext cx="155267" cy="107233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2" name="Freeform 72">
              <a:extLst>
                <a:ext uri="{FF2B5EF4-FFF2-40B4-BE49-F238E27FC236}">
                  <a16:creationId xmlns:a16="http://schemas.microsoft.com/office/drawing/2014/main" id="{FB6EF793-0487-49E6-ACD6-A61029C0A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15307" y="5373856"/>
              <a:ext cx="155267" cy="107233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3" name="Freeform 74">
              <a:extLst>
                <a:ext uri="{FF2B5EF4-FFF2-40B4-BE49-F238E27FC236}">
                  <a16:creationId xmlns:a16="http://schemas.microsoft.com/office/drawing/2014/main" id="{DDB8BBFA-C9D7-4F60-A252-7ED1743E4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8846" y="5384484"/>
              <a:ext cx="162611" cy="142976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4" name="Freeform 85">
              <a:extLst>
                <a:ext uri="{FF2B5EF4-FFF2-40B4-BE49-F238E27FC236}">
                  <a16:creationId xmlns:a16="http://schemas.microsoft.com/office/drawing/2014/main" id="{A0FF6E41-0C56-4070-B2E2-2B584C578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29202" y="5420227"/>
              <a:ext cx="151070" cy="114961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5" name="Freeform 87">
              <a:extLst>
                <a:ext uri="{FF2B5EF4-FFF2-40B4-BE49-F238E27FC236}">
                  <a16:creationId xmlns:a16="http://schemas.microsoft.com/office/drawing/2014/main" id="{BF2AC548-3795-4AF1-B887-1983F7F8A9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85183" y="5434718"/>
              <a:ext cx="159463" cy="107233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6" name="Freeform 88">
              <a:extLst>
                <a:ext uri="{FF2B5EF4-FFF2-40B4-BE49-F238E27FC236}">
                  <a16:creationId xmlns:a16="http://schemas.microsoft.com/office/drawing/2014/main" id="{2BDFC7FA-5D85-4F31-B712-6E0C0D7B0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82576" y="5441480"/>
              <a:ext cx="7345" cy="77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7" name="Freeform 94">
              <a:extLst>
                <a:ext uri="{FF2B5EF4-FFF2-40B4-BE49-F238E27FC236}">
                  <a16:creationId xmlns:a16="http://schemas.microsoft.com/office/drawing/2014/main" id="{DD1464FA-ADAE-4DB6-A9A6-A809763A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62936" y="5682029"/>
              <a:ext cx="163660" cy="121724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8" name="Freeform 97">
              <a:extLst>
                <a:ext uri="{FF2B5EF4-FFF2-40B4-BE49-F238E27FC236}">
                  <a16:creationId xmlns:a16="http://schemas.microsoft.com/office/drawing/2014/main" id="{A247191C-2FEA-4AA3-9B1B-4F1602D26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52697" y="5695554"/>
              <a:ext cx="225557" cy="143944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9" name="Freeform 101">
              <a:extLst>
                <a:ext uri="{FF2B5EF4-FFF2-40B4-BE49-F238E27FC236}">
                  <a16:creationId xmlns:a16="http://schemas.microsoft.com/office/drawing/2014/main" id="{0D1F9B54-5650-4ADE-8769-818D5AD39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36668" y="5703284"/>
              <a:ext cx="163660" cy="96607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" name="Freeform 102">
              <a:extLst>
                <a:ext uri="{FF2B5EF4-FFF2-40B4-BE49-F238E27FC236}">
                  <a16:creationId xmlns:a16="http://schemas.microsoft.com/office/drawing/2014/main" id="{1208F64B-D1E2-4308-A921-2791E4D90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20679" y="5707148"/>
              <a:ext cx="143728" cy="117858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1" name="Freeform 103">
              <a:extLst>
                <a:ext uri="{FF2B5EF4-FFF2-40B4-BE49-F238E27FC236}">
                  <a16:creationId xmlns:a16="http://schemas.microsoft.com/office/drawing/2014/main" id="{DD5592E3-A816-49FE-824E-AF5845C511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31215" y="5713909"/>
              <a:ext cx="166807" cy="121724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2" name="Freeform 113">
              <a:extLst>
                <a:ext uri="{FF2B5EF4-FFF2-40B4-BE49-F238E27FC236}">
                  <a16:creationId xmlns:a16="http://schemas.microsoft.com/office/drawing/2014/main" id="{048AF30C-3E40-4065-A7E2-A78D26B05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873344" y="5768007"/>
              <a:ext cx="11540" cy="10628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3" name="Freeform 117">
              <a:extLst>
                <a:ext uri="{FF2B5EF4-FFF2-40B4-BE49-F238E27FC236}">
                  <a16:creationId xmlns:a16="http://schemas.microsoft.com/office/drawing/2014/main" id="{C126D247-0C11-4EAB-BE52-A4D807955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4651" y="5789263"/>
              <a:ext cx="8392" cy="676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4" name="Freeform 118">
              <a:extLst>
                <a:ext uri="{FF2B5EF4-FFF2-40B4-BE49-F238E27FC236}">
                  <a16:creationId xmlns:a16="http://schemas.microsoft.com/office/drawing/2014/main" id="{A15D480B-DA3E-4F00-BDEA-52E018D2C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68732" y="5793126"/>
              <a:ext cx="155267" cy="113994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5" name="Freeform 119">
              <a:extLst>
                <a:ext uri="{FF2B5EF4-FFF2-40B4-BE49-F238E27FC236}">
                  <a16:creationId xmlns:a16="http://schemas.microsoft.com/office/drawing/2014/main" id="{171F133F-A692-4513-A861-47BDCCC8F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85475" y="5778637"/>
              <a:ext cx="151070" cy="178722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6" name="Freeform 129">
              <a:extLst>
                <a:ext uri="{FF2B5EF4-FFF2-40B4-BE49-F238E27FC236}">
                  <a16:creationId xmlns:a16="http://schemas.microsoft.com/office/drawing/2014/main" id="{E160D945-C924-441B-827A-C27206D18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856939" y="6016316"/>
              <a:ext cx="175200" cy="129453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7" name="Freeform 136">
              <a:extLst>
                <a:ext uri="{FF2B5EF4-FFF2-40B4-BE49-F238E27FC236}">
                  <a16:creationId xmlns:a16="http://schemas.microsoft.com/office/drawing/2014/main" id="{CE529D6B-DA12-4C21-8816-B7C0655DC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766127" y="6053962"/>
              <a:ext cx="151070" cy="82115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8" name="Freeform 137">
              <a:extLst>
                <a:ext uri="{FF2B5EF4-FFF2-40B4-BE49-F238E27FC236}">
                  <a16:creationId xmlns:a16="http://schemas.microsoft.com/office/drawing/2014/main" id="{8BD20D1C-AFD2-46C5-B874-E1E6575AB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75525" y="6056651"/>
              <a:ext cx="151070" cy="111097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" name="Freeform 138">
              <a:extLst>
                <a:ext uri="{FF2B5EF4-FFF2-40B4-BE49-F238E27FC236}">
                  <a16:creationId xmlns:a16="http://schemas.microsoft.com/office/drawing/2014/main" id="{1553F3A5-DAE1-4BE4-A62C-DC0B2B076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6254" y="6033198"/>
              <a:ext cx="139530" cy="93707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0" name="Freeform 139">
              <a:extLst>
                <a:ext uri="{FF2B5EF4-FFF2-40B4-BE49-F238E27FC236}">
                  <a16:creationId xmlns:a16="http://schemas.microsoft.com/office/drawing/2014/main" id="{7248432C-E709-4AB9-B196-B17BABF54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68732" y="6068454"/>
              <a:ext cx="155267" cy="103369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1" name="Freeform 142">
              <a:extLst>
                <a:ext uri="{FF2B5EF4-FFF2-40B4-BE49-F238E27FC236}">
                  <a16:creationId xmlns:a16="http://schemas.microsoft.com/office/drawing/2014/main" id="{87579DF1-0CD1-48D7-9B6C-2B437C7B0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71579" y="6104198"/>
              <a:ext cx="4197" cy="676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2" name="Freeform 143">
              <a:extLst>
                <a:ext uri="{FF2B5EF4-FFF2-40B4-BE49-F238E27FC236}">
                  <a16:creationId xmlns:a16="http://schemas.microsoft.com/office/drawing/2014/main" id="{51C5165A-A8BD-4E8A-BB51-96ADB4E0C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43088" y="6079948"/>
              <a:ext cx="143728" cy="92743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3" name="Freeform 144">
              <a:extLst>
                <a:ext uri="{FF2B5EF4-FFF2-40B4-BE49-F238E27FC236}">
                  <a16:creationId xmlns:a16="http://schemas.microsoft.com/office/drawing/2014/main" id="{3318A639-15FE-47E4-883D-24F0DAF6B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05366" y="6104198"/>
              <a:ext cx="167855" cy="107233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" name="Freeform 145">
              <a:extLst>
                <a:ext uri="{FF2B5EF4-FFF2-40B4-BE49-F238E27FC236}">
                  <a16:creationId xmlns:a16="http://schemas.microsoft.com/office/drawing/2014/main" id="{B03EC112-0D5C-48DA-93EE-940B74A62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002" y="6110961"/>
              <a:ext cx="143728" cy="79216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5" name="Freeform 20">
              <a:extLst>
                <a:ext uri="{FF2B5EF4-FFF2-40B4-BE49-F238E27FC236}">
                  <a16:creationId xmlns:a16="http://schemas.microsoft.com/office/drawing/2014/main" id="{69010010-E67A-4065-8312-BE392BB1C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37993" y="5690234"/>
              <a:ext cx="152120" cy="92743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6" name="Freeform 56">
              <a:extLst>
                <a:ext uri="{FF2B5EF4-FFF2-40B4-BE49-F238E27FC236}">
                  <a16:creationId xmlns:a16="http://schemas.microsoft.com/office/drawing/2014/main" id="{E208343E-229A-4E39-AF3B-DAE8625D5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39599" y="6052029"/>
              <a:ext cx="152120" cy="85979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6302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Group 36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37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428" name="Rectangle 427">
            <a:extLst>
              <a:ext uri="{FF2B5EF4-FFF2-40B4-BE49-F238E27FC236}">
                <a16:creationId xmlns:a16="http://schemas.microsoft.com/office/drawing/2014/main" id="{D6F5F07B-A917-442C-82D5-5719737E9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796F600-ED54-BD0B-D995-0BC44041F5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1" b="11380"/>
          <a:stretch/>
        </p:blipFill>
        <p:spPr>
          <a:xfrm>
            <a:off x="-6869" y="5705"/>
            <a:ext cx="12191982" cy="6852295"/>
          </a:xfrm>
          <a:prstGeom prst="rect">
            <a:avLst/>
          </a:prstGeom>
        </p:spPr>
      </p:pic>
      <p:sp>
        <p:nvSpPr>
          <p:cNvPr id="430" name="Rectangle 429">
            <a:extLst>
              <a:ext uri="{FF2B5EF4-FFF2-40B4-BE49-F238E27FC236}">
                <a16:creationId xmlns:a16="http://schemas.microsoft.com/office/drawing/2014/main" id="{646C6347-670A-4289-8E1E-A6D48C2F2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92680" y="4888753"/>
            <a:ext cx="6792885" cy="1969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444F94-2525-0A59-5665-9CD05D1EB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769" y="5168348"/>
            <a:ext cx="6178707" cy="86088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Пословицы о семье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A5CACA66-D55B-B111-0443-2A90DFE5C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7288" y="6107953"/>
            <a:ext cx="5163669" cy="490071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1300" cap="all" spc="600"/>
              <a:t>В гостях хорошо, а дома лучше.</a:t>
            </a:r>
          </a:p>
        </p:txBody>
      </p:sp>
      <p:grpSp>
        <p:nvGrpSpPr>
          <p:cNvPr id="432" name="Group 431">
            <a:extLst>
              <a:ext uri="{FF2B5EF4-FFF2-40B4-BE49-F238E27FC236}">
                <a16:creationId xmlns:a16="http://schemas.microsoft.com/office/drawing/2014/main" id="{145196E9-03A4-438A-B85E-4CEB070DB3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15" y="5315723"/>
            <a:ext cx="2654651" cy="866556"/>
            <a:chOff x="-16915" y="5315723"/>
            <a:chExt cx="2654651" cy="866556"/>
          </a:xfrm>
        </p:grpSpPr>
        <p:sp>
          <p:nvSpPr>
            <p:cNvPr id="433" name="Freeform 10">
              <a:extLst>
                <a:ext uri="{FF2B5EF4-FFF2-40B4-BE49-F238E27FC236}">
                  <a16:creationId xmlns:a16="http://schemas.microsoft.com/office/drawing/2014/main" id="{982DB46C-F13E-4ED7-90F3-47B25A0858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97" y="5318621"/>
              <a:ext cx="163660" cy="104334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4" name="Freeform 15">
              <a:extLst>
                <a:ext uri="{FF2B5EF4-FFF2-40B4-BE49-F238E27FC236}">
                  <a16:creationId xmlns:a16="http://schemas.microsoft.com/office/drawing/2014/main" id="{FF698AC9-5CD1-4A7F-8D25-5787F7E8E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7325" y="5333112"/>
              <a:ext cx="143728" cy="85979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5" name="Freeform 18">
              <a:extLst>
                <a:ext uri="{FF2B5EF4-FFF2-40B4-BE49-F238E27FC236}">
                  <a16:creationId xmlns:a16="http://schemas.microsoft.com/office/drawing/2014/main" id="{580965AB-01A6-476C-8F50-ED2350820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6792" y="5315723"/>
              <a:ext cx="163660" cy="92743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6" name="Freeform 19">
              <a:extLst>
                <a:ext uri="{FF2B5EF4-FFF2-40B4-BE49-F238E27FC236}">
                  <a16:creationId xmlns:a16="http://schemas.microsoft.com/office/drawing/2014/main" id="{E3C0DF2F-3170-4A79-ADAA-4BC015B241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68934" y="5422066"/>
              <a:ext cx="147925" cy="82115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" name="Freeform 22">
              <a:extLst>
                <a:ext uri="{FF2B5EF4-FFF2-40B4-BE49-F238E27FC236}">
                  <a16:creationId xmlns:a16="http://schemas.microsoft.com/office/drawing/2014/main" id="{631A2BD3-8DA4-49DA-961C-2A84252DDF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67612" y="5362095"/>
              <a:ext cx="178347" cy="117858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8" name="Freeform 23">
              <a:extLst>
                <a:ext uri="{FF2B5EF4-FFF2-40B4-BE49-F238E27FC236}">
                  <a16:creationId xmlns:a16="http://schemas.microsoft.com/office/drawing/2014/main" id="{B3462A74-8748-4CC2-A7DC-0F765B734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780" y="5365958"/>
              <a:ext cx="159463" cy="96607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9" name="Freeform 26">
              <a:extLst>
                <a:ext uri="{FF2B5EF4-FFF2-40B4-BE49-F238E27FC236}">
                  <a16:creationId xmlns:a16="http://schemas.microsoft.com/office/drawing/2014/main" id="{3FD72CB2-5280-4C42-ABD9-AC2202E75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89687" y="5387211"/>
              <a:ext cx="151070" cy="92743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" name="Freeform 27">
              <a:extLst>
                <a:ext uri="{FF2B5EF4-FFF2-40B4-BE49-F238E27FC236}">
                  <a16:creationId xmlns:a16="http://schemas.microsoft.com/office/drawing/2014/main" id="{7BB6BA01-F7D6-431B-97F7-2DAD44DF93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4235" y="5387211"/>
              <a:ext cx="155267" cy="111097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1" name="Freeform 28">
              <a:extLst>
                <a:ext uri="{FF2B5EF4-FFF2-40B4-BE49-F238E27FC236}">
                  <a16:creationId xmlns:a16="http://schemas.microsoft.com/office/drawing/2014/main" id="{6CBFA44B-13FA-4E01-8EC8-3C2E03DC7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38324" y="5419091"/>
              <a:ext cx="151070" cy="82115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2" name="Freeform 30">
              <a:extLst>
                <a:ext uri="{FF2B5EF4-FFF2-40B4-BE49-F238E27FC236}">
                  <a16:creationId xmlns:a16="http://schemas.microsoft.com/office/drawing/2014/main" id="{0B5F8AEE-90EF-4529-B573-77F764D89A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9508" y="5437447"/>
              <a:ext cx="11540" cy="676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3" name="Freeform 43">
              <a:extLst>
                <a:ext uri="{FF2B5EF4-FFF2-40B4-BE49-F238E27FC236}">
                  <a16:creationId xmlns:a16="http://schemas.microsoft.com/office/drawing/2014/main" id="{56BAE621-EB8E-4E88-9B1A-F840BFE658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5539" y="5655776"/>
              <a:ext cx="169954" cy="88879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" name="Freeform 51">
              <a:extLst>
                <a:ext uri="{FF2B5EF4-FFF2-40B4-BE49-F238E27FC236}">
                  <a16:creationId xmlns:a16="http://schemas.microsoft.com/office/drawing/2014/main" id="{14B4DED6-A4BF-4F3B-B1FC-82825676B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4310" y="5695386"/>
              <a:ext cx="136383" cy="107233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" name="Freeform 52">
              <a:extLst>
                <a:ext uri="{FF2B5EF4-FFF2-40B4-BE49-F238E27FC236}">
                  <a16:creationId xmlns:a16="http://schemas.microsoft.com/office/drawing/2014/main" id="{E93A246E-C93F-4DCB-8EB4-8AE46BC81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8689" y="5702146"/>
              <a:ext cx="140580" cy="96607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6" name="Freeform 53">
              <a:extLst>
                <a:ext uri="{FF2B5EF4-FFF2-40B4-BE49-F238E27FC236}">
                  <a16:creationId xmlns:a16="http://schemas.microsoft.com/office/drawing/2014/main" id="{2D8ABAA9-E978-42EE-9895-4A97F33EAF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2878" y="5708910"/>
              <a:ext cx="151070" cy="93707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7" name="Freeform 54">
              <a:extLst>
                <a:ext uri="{FF2B5EF4-FFF2-40B4-BE49-F238E27FC236}">
                  <a16:creationId xmlns:a16="http://schemas.microsoft.com/office/drawing/2014/main" id="{1BDBC350-8F9F-44B7-8860-EE05E45569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6967" y="5706011"/>
              <a:ext cx="159463" cy="124621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8" name="Freeform 55">
              <a:extLst>
                <a:ext uri="{FF2B5EF4-FFF2-40B4-BE49-F238E27FC236}">
                  <a16:creationId xmlns:a16="http://schemas.microsoft.com/office/drawing/2014/main" id="{8CC1825B-07E8-4D9A-99FC-AF22F9D705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3122" y="5712773"/>
              <a:ext cx="155267" cy="82115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9" name="Freeform 57">
              <a:extLst>
                <a:ext uri="{FF2B5EF4-FFF2-40B4-BE49-F238E27FC236}">
                  <a16:creationId xmlns:a16="http://schemas.microsoft.com/office/drawing/2014/main" id="{C48670A5-7175-4E13-BCF9-70B92BFB7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20153" y="5708910"/>
              <a:ext cx="166807" cy="111097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" name="Freeform 59">
              <a:extLst>
                <a:ext uri="{FF2B5EF4-FFF2-40B4-BE49-F238E27FC236}">
                  <a16:creationId xmlns:a16="http://schemas.microsoft.com/office/drawing/2014/main" id="{F4203D1F-0C38-4CC7-9667-06D91693C8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2641" y="5752382"/>
              <a:ext cx="146874" cy="92743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" name="Freeform 60">
              <a:extLst>
                <a:ext uri="{FF2B5EF4-FFF2-40B4-BE49-F238E27FC236}">
                  <a16:creationId xmlns:a16="http://schemas.microsoft.com/office/drawing/2014/main" id="{7C6039CA-A1B7-4086-B035-CF1A0B147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83476" y="5759145"/>
              <a:ext cx="155267" cy="82115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2" name="Freeform 61">
              <a:extLst>
                <a:ext uri="{FF2B5EF4-FFF2-40B4-BE49-F238E27FC236}">
                  <a16:creationId xmlns:a16="http://schemas.microsoft.com/office/drawing/2014/main" id="{BCF25F37-4F50-4174-88D1-A3A43F614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75125" y="5777501"/>
              <a:ext cx="162611" cy="117858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3" name="Freeform 78">
              <a:extLst>
                <a:ext uri="{FF2B5EF4-FFF2-40B4-BE49-F238E27FC236}">
                  <a16:creationId xmlns:a16="http://schemas.microsoft.com/office/drawing/2014/main" id="{F076F369-289A-4E93-BF39-B4C99E16B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77682" y="5999693"/>
              <a:ext cx="175200" cy="88879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4" name="Freeform 79">
              <a:extLst>
                <a:ext uri="{FF2B5EF4-FFF2-40B4-BE49-F238E27FC236}">
                  <a16:creationId xmlns:a16="http://schemas.microsoft.com/office/drawing/2014/main" id="{F014AE29-4A4C-418D-8D72-233AECCE7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1989" y="6002592"/>
              <a:ext cx="146874" cy="82115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5" name="Freeform 80">
              <a:extLst>
                <a:ext uri="{FF2B5EF4-FFF2-40B4-BE49-F238E27FC236}">
                  <a16:creationId xmlns:a16="http://schemas.microsoft.com/office/drawing/2014/main" id="{169B666F-51A1-4D47-851D-BF226C536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41048" y="6010321"/>
              <a:ext cx="147925" cy="78251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6" name="Freeform 81">
              <a:extLst>
                <a:ext uri="{FF2B5EF4-FFF2-40B4-BE49-F238E27FC236}">
                  <a16:creationId xmlns:a16="http://schemas.microsoft.com/office/drawing/2014/main" id="{1D47E7BB-91A2-4C01-848C-7528FB8DC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25393" y="6033732"/>
              <a:ext cx="166807" cy="107233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7" name="Freeform 82">
              <a:extLst>
                <a:ext uri="{FF2B5EF4-FFF2-40B4-BE49-F238E27FC236}">
                  <a16:creationId xmlns:a16="http://schemas.microsoft.com/office/drawing/2014/main" id="{E8C443E6-6590-4FA5-9143-C734D59DC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09181" y="6017051"/>
              <a:ext cx="152120" cy="82115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8" name="Freeform 83">
              <a:extLst>
                <a:ext uri="{FF2B5EF4-FFF2-40B4-BE49-F238E27FC236}">
                  <a16:creationId xmlns:a16="http://schemas.microsoft.com/office/drawing/2014/main" id="{8AE369CB-90BC-49E0-84E4-E46339759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54774" y="5995829"/>
              <a:ext cx="155267" cy="186450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" name="Freeform 84">
              <a:extLst>
                <a:ext uri="{FF2B5EF4-FFF2-40B4-BE49-F238E27FC236}">
                  <a16:creationId xmlns:a16="http://schemas.microsoft.com/office/drawing/2014/main" id="{DC1D6E23-7CDE-45A3-B8E0-2C5D1BDE7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3175" y="6023846"/>
              <a:ext cx="155267" cy="104334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" name="Freeform 86">
              <a:extLst>
                <a:ext uri="{FF2B5EF4-FFF2-40B4-BE49-F238E27FC236}">
                  <a16:creationId xmlns:a16="http://schemas.microsoft.com/office/drawing/2014/main" id="{AF542CA1-45D2-4197-B34E-0A63A758B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8039" y="5997552"/>
              <a:ext cx="155267" cy="133317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" name="Freeform 89">
              <a:extLst>
                <a:ext uri="{FF2B5EF4-FFF2-40B4-BE49-F238E27FC236}">
                  <a16:creationId xmlns:a16="http://schemas.microsoft.com/office/drawing/2014/main" id="{5ED5642D-E343-41C8-8FF3-3368A8660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7910" y="6020947"/>
              <a:ext cx="159463" cy="110131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2" name="Freeform 90">
              <a:extLst>
                <a:ext uri="{FF2B5EF4-FFF2-40B4-BE49-F238E27FC236}">
                  <a16:creationId xmlns:a16="http://schemas.microsoft.com/office/drawing/2014/main" id="{BDD03E24-B855-4A54-9C06-9665F8E96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28967" y="6096297"/>
              <a:ext cx="3148" cy="10628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3" name="Freeform 8">
              <a:extLst>
                <a:ext uri="{FF2B5EF4-FFF2-40B4-BE49-F238E27FC236}">
                  <a16:creationId xmlns:a16="http://schemas.microsoft.com/office/drawing/2014/main" id="{4B98C702-29E3-4C5E-AA82-64BAC1F2A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6915" y="5717258"/>
              <a:ext cx="155267" cy="104334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65" name="Group 464">
            <a:extLst>
              <a:ext uri="{FF2B5EF4-FFF2-40B4-BE49-F238E27FC236}">
                <a16:creationId xmlns:a16="http://schemas.microsoft.com/office/drawing/2014/main" id="{EDB9709B-28DB-4BE5-9BA0-118925967E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537993" y="5355502"/>
            <a:ext cx="2606653" cy="855929"/>
            <a:chOff x="9537993" y="5355502"/>
            <a:chExt cx="2606653" cy="855929"/>
          </a:xfrm>
        </p:grpSpPr>
        <p:sp>
          <p:nvSpPr>
            <p:cNvPr id="466" name="Freeform 66">
              <a:extLst>
                <a:ext uri="{FF2B5EF4-FFF2-40B4-BE49-F238E27FC236}">
                  <a16:creationId xmlns:a16="http://schemas.microsoft.com/office/drawing/2014/main" id="{AAA8D351-4D5D-43CA-9EA3-3A209DBA7B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78674" y="5355502"/>
              <a:ext cx="155267" cy="132351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7" name="Freeform 67">
              <a:extLst>
                <a:ext uri="{FF2B5EF4-FFF2-40B4-BE49-F238E27FC236}">
                  <a16:creationId xmlns:a16="http://schemas.microsoft.com/office/drawing/2014/main" id="{AEB482CE-8502-400F-A587-CEA8BF668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83551" y="5385443"/>
              <a:ext cx="186739" cy="140079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8" name="Freeform 69">
              <a:extLst>
                <a:ext uri="{FF2B5EF4-FFF2-40B4-BE49-F238E27FC236}">
                  <a16:creationId xmlns:a16="http://schemas.microsoft.com/office/drawing/2014/main" id="{B86FDE7E-057E-44EF-9209-38C5CD45C1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4946" y="5363231"/>
              <a:ext cx="171003" cy="132351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9" name="Freeform 70">
              <a:extLst>
                <a:ext uri="{FF2B5EF4-FFF2-40B4-BE49-F238E27FC236}">
                  <a16:creationId xmlns:a16="http://schemas.microsoft.com/office/drawing/2014/main" id="{9DAEC7B8-1258-418C-8918-40304A03F2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92104" y="5434720"/>
              <a:ext cx="155267" cy="89843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0" name="Freeform 71">
              <a:extLst>
                <a:ext uri="{FF2B5EF4-FFF2-40B4-BE49-F238E27FC236}">
                  <a16:creationId xmlns:a16="http://schemas.microsoft.com/office/drawing/2014/main" id="{7B3E59D7-9F28-4FEB-8725-3474C434C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83877" y="5369993"/>
              <a:ext cx="155267" cy="107233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" name="Freeform 72">
              <a:extLst>
                <a:ext uri="{FF2B5EF4-FFF2-40B4-BE49-F238E27FC236}">
                  <a16:creationId xmlns:a16="http://schemas.microsoft.com/office/drawing/2014/main" id="{FB6EF793-0487-49E6-ACD6-A61029C0A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15307" y="5373856"/>
              <a:ext cx="155267" cy="107233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2" name="Freeform 74">
              <a:extLst>
                <a:ext uri="{FF2B5EF4-FFF2-40B4-BE49-F238E27FC236}">
                  <a16:creationId xmlns:a16="http://schemas.microsoft.com/office/drawing/2014/main" id="{DDB8BBFA-C9D7-4F60-A252-7ED1743E4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8846" y="5384484"/>
              <a:ext cx="162611" cy="142976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3" name="Freeform 85">
              <a:extLst>
                <a:ext uri="{FF2B5EF4-FFF2-40B4-BE49-F238E27FC236}">
                  <a16:creationId xmlns:a16="http://schemas.microsoft.com/office/drawing/2014/main" id="{A0FF6E41-0C56-4070-B2E2-2B584C578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29202" y="5420227"/>
              <a:ext cx="151070" cy="114961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4" name="Freeform 87">
              <a:extLst>
                <a:ext uri="{FF2B5EF4-FFF2-40B4-BE49-F238E27FC236}">
                  <a16:creationId xmlns:a16="http://schemas.microsoft.com/office/drawing/2014/main" id="{BF2AC548-3795-4AF1-B887-1983F7F8A9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85183" y="5434718"/>
              <a:ext cx="159463" cy="107233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" name="Freeform 88">
              <a:extLst>
                <a:ext uri="{FF2B5EF4-FFF2-40B4-BE49-F238E27FC236}">
                  <a16:creationId xmlns:a16="http://schemas.microsoft.com/office/drawing/2014/main" id="{2BDFC7FA-5D85-4F31-B712-6E0C0D7B0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82576" y="5441480"/>
              <a:ext cx="7345" cy="77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" name="Freeform 94">
              <a:extLst>
                <a:ext uri="{FF2B5EF4-FFF2-40B4-BE49-F238E27FC236}">
                  <a16:creationId xmlns:a16="http://schemas.microsoft.com/office/drawing/2014/main" id="{DD1464FA-ADAE-4DB6-A9A6-A809763A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62936" y="5682029"/>
              <a:ext cx="163660" cy="121724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" name="Freeform 97">
              <a:extLst>
                <a:ext uri="{FF2B5EF4-FFF2-40B4-BE49-F238E27FC236}">
                  <a16:creationId xmlns:a16="http://schemas.microsoft.com/office/drawing/2014/main" id="{A247191C-2FEA-4AA3-9B1B-4F1602D26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52697" y="5695554"/>
              <a:ext cx="225557" cy="143944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" name="Freeform 101">
              <a:extLst>
                <a:ext uri="{FF2B5EF4-FFF2-40B4-BE49-F238E27FC236}">
                  <a16:creationId xmlns:a16="http://schemas.microsoft.com/office/drawing/2014/main" id="{0D1F9B54-5650-4ADE-8769-818D5AD39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36668" y="5703284"/>
              <a:ext cx="163660" cy="96607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9" name="Freeform 102">
              <a:extLst>
                <a:ext uri="{FF2B5EF4-FFF2-40B4-BE49-F238E27FC236}">
                  <a16:creationId xmlns:a16="http://schemas.microsoft.com/office/drawing/2014/main" id="{1208F64B-D1E2-4308-A921-2791E4D90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20679" y="5707148"/>
              <a:ext cx="143728" cy="117858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0" name="Freeform 103">
              <a:extLst>
                <a:ext uri="{FF2B5EF4-FFF2-40B4-BE49-F238E27FC236}">
                  <a16:creationId xmlns:a16="http://schemas.microsoft.com/office/drawing/2014/main" id="{DD5592E3-A816-49FE-824E-AF5845C511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31215" y="5713909"/>
              <a:ext cx="166807" cy="121724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" name="Freeform 113">
              <a:extLst>
                <a:ext uri="{FF2B5EF4-FFF2-40B4-BE49-F238E27FC236}">
                  <a16:creationId xmlns:a16="http://schemas.microsoft.com/office/drawing/2014/main" id="{048AF30C-3E40-4065-A7E2-A78D26B05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873344" y="5768007"/>
              <a:ext cx="11540" cy="10628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" name="Freeform 117">
              <a:extLst>
                <a:ext uri="{FF2B5EF4-FFF2-40B4-BE49-F238E27FC236}">
                  <a16:creationId xmlns:a16="http://schemas.microsoft.com/office/drawing/2014/main" id="{C126D247-0C11-4EAB-BE52-A4D807955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4651" y="5789263"/>
              <a:ext cx="8392" cy="676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3" name="Freeform 118">
              <a:extLst>
                <a:ext uri="{FF2B5EF4-FFF2-40B4-BE49-F238E27FC236}">
                  <a16:creationId xmlns:a16="http://schemas.microsoft.com/office/drawing/2014/main" id="{A15D480B-DA3E-4F00-BDEA-52E018D2C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68732" y="5793126"/>
              <a:ext cx="155267" cy="113994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4" name="Freeform 119">
              <a:extLst>
                <a:ext uri="{FF2B5EF4-FFF2-40B4-BE49-F238E27FC236}">
                  <a16:creationId xmlns:a16="http://schemas.microsoft.com/office/drawing/2014/main" id="{171F133F-A692-4513-A861-47BDCCC8F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85475" y="5778637"/>
              <a:ext cx="151070" cy="178722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5" name="Freeform 129">
              <a:extLst>
                <a:ext uri="{FF2B5EF4-FFF2-40B4-BE49-F238E27FC236}">
                  <a16:creationId xmlns:a16="http://schemas.microsoft.com/office/drawing/2014/main" id="{E160D945-C924-441B-827A-C27206D18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856939" y="6016316"/>
              <a:ext cx="175200" cy="129453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6" name="Freeform 136">
              <a:extLst>
                <a:ext uri="{FF2B5EF4-FFF2-40B4-BE49-F238E27FC236}">
                  <a16:creationId xmlns:a16="http://schemas.microsoft.com/office/drawing/2014/main" id="{CE529D6B-DA12-4C21-8816-B7C0655DC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766127" y="6053962"/>
              <a:ext cx="151070" cy="82115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7" name="Freeform 137">
              <a:extLst>
                <a:ext uri="{FF2B5EF4-FFF2-40B4-BE49-F238E27FC236}">
                  <a16:creationId xmlns:a16="http://schemas.microsoft.com/office/drawing/2014/main" id="{8BD20D1C-AFD2-46C5-B874-E1E6575AB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75525" y="6056651"/>
              <a:ext cx="151070" cy="111097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8" name="Freeform 138">
              <a:extLst>
                <a:ext uri="{FF2B5EF4-FFF2-40B4-BE49-F238E27FC236}">
                  <a16:creationId xmlns:a16="http://schemas.microsoft.com/office/drawing/2014/main" id="{1553F3A5-DAE1-4BE4-A62C-DC0B2B076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6254" y="6033198"/>
              <a:ext cx="139530" cy="93707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9" name="Freeform 139">
              <a:extLst>
                <a:ext uri="{FF2B5EF4-FFF2-40B4-BE49-F238E27FC236}">
                  <a16:creationId xmlns:a16="http://schemas.microsoft.com/office/drawing/2014/main" id="{7248432C-E709-4AB9-B196-B17BABF54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68732" y="6068454"/>
              <a:ext cx="155267" cy="103369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" name="Freeform 142">
              <a:extLst>
                <a:ext uri="{FF2B5EF4-FFF2-40B4-BE49-F238E27FC236}">
                  <a16:creationId xmlns:a16="http://schemas.microsoft.com/office/drawing/2014/main" id="{87579DF1-0CD1-48D7-9B6C-2B437C7B0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71579" y="6104198"/>
              <a:ext cx="4197" cy="676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" name="Freeform 143">
              <a:extLst>
                <a:ext uri="{FF2B5EF4-FFF2-40B4-BE49-F238E27FC236}">
                  <a16:creationId xmlns:a16="http://schemas.microsoft.com/office/drawing/2014/main" id="{51C5165A-A8BD-4E8A-BB51-96ADB4E0C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43088" y="6079948"/>
              <a:ext cx="143728" cy="92743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2" name="Freeform 144">
              <a:extLst>
                <a:ext uri="{FF2B5EF4-FFF2-40B4-BE49-F238E27FC236}">
                  <a16:creationId xmlns:a16="http://schemas.microsoft.com/office/drawing/2014/main" id="{3318A639-15FE-47E4-883D-24F0DAF6B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05366" y="6104198"/>
              <a:ext cx="167855" cy="107233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3" name="Freeform 145">
              <a:extLst>
                <a:ext uri="{FF2B5EF4-FFF2-40B4-BE49-F238E27FC236}">
                  <a16:creationId xmlns:a16="http://schemas.microsoft.com/office/drawing/2014/main" id="{B03EC112-0D5C-48DA-93EE-940B74A62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002" y="6110961"/>
              <a:ext cx="143728" cy="79216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4" name="Freeform 20">
              <a:extLst>
                <a:ext uri="{FF2B5EF4-FFF2-40B4-BE49-F238E27FC236}">
                  <a16:creationId xmlns:a16="http://schemas.microsoft.com/office/drawing/2014/main" id="{69010010-E67A-4065-8312-BE392BB1C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37993" y="5690234"/>
              <a:ext cx="152120" cy="92743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5" name="Freeform 56">
              <a:extLst>
                <a:ext uri="{FF2B5EF4-FFF2-40B4-BE49-F238E27FC236}">
                  <a16:creationId xmlns:a16="http://schemas.microsoft.com/office/drawing/2014/main" id="{E208343E-229A-4E39-AF3B-DAE8625D5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39599" y="6052029"/>
              <a:ext cx="152120" cy="85979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576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" name="Group 507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73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3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4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4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4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4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4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4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4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4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4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4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5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5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5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5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5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5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5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5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5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5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6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6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6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6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6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6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6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6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6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6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7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7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7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7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7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7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7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7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7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7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8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8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8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8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8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8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8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8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8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8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9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9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9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9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9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795" name="Rectangle 516">
            <a:extLst>
              <a:ext uri="{FF2B5EF4-FFF2-40B4-BE49-F238E27FC236}">
                <a16:creationId xmlns:a16="http://schemas.microsoft.com/office/drawing/2014/main" id="{D6F5F07B-A917-442C-82D5-5719737E9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 descr="Изображение выглядит как текст, ткань&#10;&#10;Автоматически созданное описание">
            <a:extLst>
              <a:ext uri="{FF2B5EF4-FFF2-40B4-BE49-F238E27FC236}">
                <a16:creationId xmlns:a16="http://schemas.microsoft.com/office/drawing/2014/main" id="{5B2642BF-2B18-4D33-29E4-61A205DFF6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" b="11548"/>
          <a:stretch/>
        </p:blipFill>
        <p:spPr>
          <a:xfrm>
            <a:off x="-6869" y="5705"/>
            <a:ext cx="12191982" cy="6852295"/>
          </a:xfrm>
          <a:prstGeom prst="rect">
            <a:avLst/>
          </a:prstGeom>
        </p:spPr>
      </p:pic>
      <p:sp>
        <p:nvSpPr>
          <p:cNvPr id="796" name="Rectangle 518">
            <a:extLst>
              <a:ext uri="{FF2B5EF4-FFF2-40B4-BE49-F238E27FC236}">
                <a16:creationId xmlns:a16="http://schemas.microsoft.com/office/drawing/2014/main" id="{646C6347-670A-4289-8E1E-A6D48C2F2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92680" y="4888753"/>
            <a:ext cx="6792885" cy="1969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13144F-30F1-6193-619A-6A457C7D1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769" y="5168348"/>
            <a:ext cx="6178707" cy="86088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Пословицы об учёбе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AEE61FC-6DE5-EFA1-4339-5E6A72F5F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7288" y="6107953"/>
            <a:ext cx="5163669" cy="490071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1400" cap="all" spc="600"/>
              <a:t>Терпенье и труд все перетрут.</a:t>
            </a:r>
          </a:p>
        </p:txBody>
      </p:sp>
      <p:grpSp>
        <p:nvGrpSpPr>
          <p:cNvPr id="797" name="Group 520">
            <a:extLst>
              <a:ext uri="{FF2B5EF4-FFF2-40B4-BE49-F238E27FC236}">
                <a16:creationId xmlns:a16="http://schemas.microsoft.com/office/drawing/2014/main" id="{145196E9-03A4-438A-B85E-4CEB070DB3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15" y="5315723"/>
            <a:ext cx="2654651" cy="866556"/>
            <a:chOff x="-16915" y="5315723"/>
            <a:chExt cx="2654651" cy="866556"/>
          </a:xfrm>
        </p:grpSpPr>
        <p:sp>
          <p:nvSpPr>
            <p:cNvPr id="798" name="Freeform 10">
              <a:extLst>
                <a:ext uri="{FF2B5EF4-FFF2-40B4-BE49-F238E27FC236}">
                  <a16:creationId xmlns:a16="http://schemas.microsoft.com/office/drawing/2014/main" id="{982DB46C-F13E-4ED7-90F3-47B25A0858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97" y="5318621"/>
              <a:ext cx="163660" cy="104334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9" name="Freeform 15">
              <a:extLst>
                <a:ext uri="{FF2B5EF4-FFF2-40B4-BE49-F238E27FC236}">
                  <a16:creationId xmlns:a16="http://schemas.microsoft.com/office/drawing/2014/main" id="{FF698AC9-5CD1-4A7F-8D25-5787F7E8E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7325" y="5333112"/>
              <a:ext cx="143728" cy="85979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0" name="Freeform 18">
              <a:extLst>
                <a:ext uri="{FF2B5EF4-FFF2-40B4-BE49-F238E27FC236}">
                  <a16:creationId xmlns:a16="http://schemas.microsoft.com/office/drawing/2014/main" id="{580965AB-01A6-476C-8F50-ED2350820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6792" y="5315723"/>
              <a:ext cx="163660" cy="92743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1" name="Freeform 19">
              <a:extLst>
                <a:ext uri="{FF2B5EF4-FFF2-40B4-BE49-F238E27FC236}">
                  <a16:creationId xmlns:a16="http://schemas.microsoft.com/office/drawing/2014/main" id="{E3C0DF2F-3170-4A79-ADAA-4BC015B241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68934" y="5422066"/>
              <a:ext cx="147925" cy="82115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2" name="Freeform 22">
              <a:extLst>
                <a:ext uri="{FF2B5EF4-FFF2-40B4-BE49-F238E27FC236}">
                  <a16:creationId xmlns:a16="http://schemas.microsoft.com/office/drawing/2014/main" id="{631A2BD3-8DA4-49DA-961C-2A84252DDF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67612" y="5362095"/>
              <a:ext cx="178347" cy="117858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3" name="Freeform 23">
              <a:extLst>
                <a:ext uri="{FF2B5EF4-FFF2-40B4-BE49-F238E27FC236}">
                  <a16:creationId xmlns:a16="http://schemas.microsoft.com/office/drawing/2014/main" id="{B3462A74-8748-4CC2-A7DC-0F765B734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780" y="5365958"/>
              <a:ext cx="159463" cy="96607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4" name="Freeform 26">
              <a:extLst>
                <a:ext uri="{FF2B5EF4-FFF2-40B4-BE49-F238E27FC236}">
                  <a16:creationId xmlns:a16="http://schemas.microsoft.com/office/drawing/2014/main" id="{3FD72CB2-5280-4C42-ABD9-AC2202E75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89687" y="5387211"/>
              <a:ext cx="151070" cy="92743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5" name="Freeform 27">
              <a:extLst>
                <a:ext uri="{FF2B5EF4-FFF2-40B4-BE49-F238E27FC236}">
                  <a16:creationId xmlns:a16="http://schemas.microsoft.com/office/drawing/2014/main" id="{7BB6BA01-F7D6-431B-97F7-2DAD44DF93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4235" y="5387211"/>
              <a:ext cx="155267" cy="111097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6" name="Freeform 28">
              <a:extLst>
                <a:ext uri="{FF2B5EF4-FFF2-40B4-BE49-F238E27FC236}">
                  <a16:creationId xmlns:a16="http://schemas.microsoft.com/office/drawing/2014/main" id="{6CBFA44B-13FA-4E01-8EC8-3C2E03DC7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38324" y="5419091"/>
              <a:ext cx="151070" cy="82115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7" name="Freeform 30">
              <a:extLst>
                <a:ext uri="{FF2B5EF4-FFF2-40B4-BE49-F238E27FC236}">
                  <a16:creationId xmlns:a16="http://schemas.microsoft.com/office/drawing/2014/main" id="{0B5F8AEE-90EF-4529-B573-77F764D89A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9508" y="5437447"/>
              <a:ext cx="11540" cy="676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8" name="Freeform 43">
              <a:extLst>
                <a:ext uri="{FF2B5EF4-FFF2-40B4-BE49-F238E27FC236}">
                  <a16:creationId xmlns:a16="http://schemas.microsoft.com/office/drawing/2014/main" id="{56BAE621-EB8E-4E88-9B1A-F840BFE658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5539" y="5655776"/>
              <a:ext cx="169954" cy="88879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" name="Freeform 51">
              <a:extLst>
                <a:ext uri="{FF2B5EF4-FFF2-40B4-BE49-F238E27FC236}">
                  <a16:creationId xmlns:a16="http://schemas.microsoft.com/office/drawing/2014/main" id="{14B4DED6-A4BF-4F3B-B1FC-82825676B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4310" y="5695386"/>
              <a:ext cx="136383" cy="107233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0" name="Freeform 52">
              <a:extLst>
                <a:ext uri="{FF2B5EF4-FFF2-40B4-BE49-F238E27FC236}">
                  <a16:creationId xmlns:a16="http://schemas.microsoft.com/office/drawing/2014/main" id="{E93A246E-C93F-4DCB-8EB4-8AE46BC81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8689" y="5702146"/>
              <a:ext cx="140580" cy="96607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1" name="Freeform 53">
              <a:extLst>
                <a:ext uri="{FF2B5EF4-FFF2-40B4-BE49-F238E27FC236}">
                  <a16:creationId xmlns:a16="http://schemas.microsoft.com/office/drawing/2014/main" id="{2D8ABAA9-E978-42EE-9895-4A97F33EAF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2878" y="5708910"/>
              <a:ext cx="151070" cy="93707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2" name="Freeform 54">
              <a:extLst>
                <a:ext uri="{FF2B5EF4-FFF2-40B4-BE49-F238E27FC236}">
                  <a16:creationId xmlns:a16="http://schemas.microsoft.com/office/drawing/2014/main" id="{1BDBC350-8F9F-44B7-8860-EE05E45569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6967" y="5706011"/>
              <a:ext cx="159463" cy="124621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3" name="Freeform 55">
              <a:extLst>
                <a:ext uri="{FF2B5EF4-FFF2-40B4-BE49-F238E27FC236}">
                  <a16:creationId xmlns:a16="http://schemas.microsoft.com/office/drawing/2014/main" id="{8CC1825B-07E8-4D9A-99FC-AF22F9D705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3122" y="5712773"/>
              <a:ext cx="155267" cy="82115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4" name="Freeform 57">
              <a:extLst>
                <a:ext uri="{FF2B5EF4-FFF2-40B4-BE49-F238E27FC236}">
                  <a16:creationId xmlns:a16="http://schemas.microsoft.com/office/drawing/2014/main" id="{C48670A5-7175-4E13-BCF9-70B92BFB7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20153" y="5708910"/>
              <a:ext cx="166807" cy="111097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5" name="Freeform 59">
              <a:extLst>
                <a:ext uri="{FF2B5EF4-FFF2-40B4-BE49-F238E27FC236}">
                  <a16:creationId xmlns:a16="http://schemas.microsoft.com/office/drawing/2014/main" id="{F4203D1F-0C38-4CC7-9667-06D91693C8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2641" y="5752382"/>
              <a:ext cx="146874" cy="92743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6" name="Freeform 60">
              <a:extLst>
                <a:ext uri="{FF2B5EF4-FFF2-40B4-BE49-F238E27FC236}">
                  <a16:creationId xmlns:a16="http://schemas.microsoft.com/office/drawing/2014/main" id="{7C6039CA-A1B7-4086-B035-CF1A0B147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83476" y="5759145"/>
              <a:ext cx="155267" cy="82115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7" name="Freeform 61">
              <a:extLst>
                <a:ext uri="{FF2B5EF4-FFF2-40B4-BE49-F238E27FC236}">
                  <a16:creationId xmlns:a16="http://schemas.microsoft.com/office/drawing/2014/main" id="{BCF25F37-4F50-4174-88D1-A3A43F614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75125" y="5777501"/>
              <a:ext cx="162611" cy="117858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8" name="Freeform 78">
              <a:extLst>
                <a:ext uri="{FF2B5EF4-FFF2-40B4-BE49-F238E27FC236}">
                  <a16:creationId xmlns:a16="http://schemas.microsoft.com/office/drawing/2014/main" id="{F076F369-289A-4E93-BF39-B4C99E16B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77682" y="5999693"/>
              <a:ext cx="175200" cy="88879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9" name="Freeform 79">
              <a:extLst>
                <a:ext uri="{FF2B5EF4-FFF2-40B4-BE49-F238E27FC236}">
                  <a16:creationId xmlns:a16="http://schemas.microsoft.com/office/drawing/2014/main" id="{F014AE29-4A4C-418D-8D72-233AECCE7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1989" y="6002592"/>
              <a:ext cx="146874" cy="82115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" name="Freeform 80">
              <a:extLst>
                <a:ext uri="{FF2B5EF4-FFF2-40B4-BE49-F238E27FC236}">
                  <a16:creationId xmlns:a16="http://schemas.microsoft.com/office/drawing/2014/main" id="{169B666F-51A1-4D47-851D-BF226C536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41048" y="6010321"/>
              <a:ext cx="147925" cy="78251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1" name="Freeform 81">
              <a:extLst>
                <a:ext uri="{FF2B5EF4-FFF2-40B4-BE49-F238E27FC236}">
                  <a16:creationId xmlns:a16="http://schemas.microsoft.com/office/drawing/2014/main" id="{1D47E7BB-91A2-4C01-848C-7528FB8DC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25393" y="6033732"/>
              <a:ext cx="166807" cy="107233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2" name="Freeform 82">
              <a:extLst>
                <a:ext uri="{FF2B5EF4-FFF2-40B4-BE49-F238E27FC236}">
                  <a16:creationId xmlns:a16="http://schemas.microsoft.com/office/drawing/2014/main" id="{E8C443E6-6590-4FA5-9143-C734D59DC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09181" y="6017051"/>
              <a:ext cx="152120" cy="82115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3" name="Freeform 83">
              <a:extLst>
                <a:ext uri="{FF2B5EF4-FFF2-40B4-BE49-F238E27FC236}">
                  <a16:creationId xmlns:a16="http://schemas.microsoft.com/office/drawing/2014/main" id="{8AE369CB-90BC-49E0-84E4-E46339759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54774" y="5995829"/>
              <a:ext cx="155267" cy="186450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4" name="Freeform 84">
              <a:extLst>
                <a:ext uri="{FF2B5EF4-FFF2-40B4-BE49-F238E27FC236}">
                  <a16:creationId xmlns:a16="http://schemas.microsoft.com/office/drawing/2014/main" id="{DC1D6E23-7CDE-45A3-B8E0-2C5D1BDE7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3175" y="6023846"/>
              <a:ext cx="155267" cy="104334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5" name="Freeform 86">
              <a:extLst>
                <a:ext uri="{FF2B5EF4-FFF2-40B4-BE49-F238E27FC236}">
                  <a16:creationId xmlns:a16="http://schemas.microsoft.com/office/drawing/2014/main" id="{AF542CA1-45D2-4197-B34E-0A63A758B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8039" y="5997552"/>
              <a:ext cx="155267" cy="133317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6" name="Freeform 89">
              <a:extLst>
                <a:ext uri="{FF2B5EF4-FFF2-40B4-BE49-F238E27FC236}">
                  <a16:creationId xmlns:a16="http://schemas.microsoft.com/office/drawing/2014/main" id="{5ED5642D-E343-41C8-8FF3-3368A8660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7910" y="6020947"/>
              <a:ext cx="159463" cy="110131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7" name="Freeform 90">
              <a:extLst>
                <a:ext uri="{FF2B5EF4-FFF2-40B4-BE49-F238E27FC236}">
                  <a16:creationId xmlns:a16="http://schemas.microsoft.com/office/drawing/2014/main" id="{BDD03E24-B855-4A54-9C06-9665F8E96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28967" y="6096297"/>
              <a:ext cx="3148" cy="10628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8" name="Freeform 8">
              <a:extLst>
                <a:ext uri="{FF2B5EF4-FFF2-40B4-BE49-F238E27FC236}">
                  <a16:creationId xmlns:a16="http://schemas.microsoft.com/office/drawing/2014/main" id="{4B98C702-29E3-4C5E-AA82-64BAC1F2A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6915" y="5717258"/>
              <a:ext cx="155267" cy="104334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29" name="Group 553">
            <a:extLst>
              <a:ext uri="{FF2B5EF4-FFF2-40B4-BE49-F238E27FC236}">
                <a16:creationId xmlns:a16="http://schemas.microsoft.com/office/drawing/2014/main" id="{EDB9709B-28DB-4BE5-9BA0-118925967E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537993" y="5355502"/>
            <a:ext cx="2606653" cy="855929"/>
            <a:chOff x="9537993" y="5355502"/>
            <a:chExt cx="2606653" cy="855929"/>
          </a:xfrm>
        </p:grpSpPr>
        <p:sp>
          <p:nvSpPr>
            <p:cNvPr id="830" name="Freeform 66">
              <a:extLst>
                <a:ext uri="{FF2B5EF4-FFF2-40B4-BE49-F238E27FC236}">
                  <a16:creationId xmlns:a16="http://schemas.microsoft.com/office/drawing/2014/main" id="{AAA8D351-4D5D-43CA-9EA3-3A209DBA7B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78674" y="5355502"/>
              <a:ext cx="155267" cy="132351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1" name="Freeform 67">
              <a:extLst>
                <a:ext uri="{FF2B5EF4-FFF2-40B4-BE49-F238E27FC236}">
                  <a16:creationId xmlns:a16="http://schemas.microsoft.com/office/drawing/2014/main" id="{AEB482CE-8502-400F-A587-CEA8BF668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83551" y="5385443"/>
              <a:ext cx="186739" cy="140079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2" name="Freeform 69">
              <a:extLst>
                <a:ext uri="{FF2B5EF4-FFF2-40B4-BE49-F238E27FC236}">
                  <a16:creationId xmlns:a16="http://schemas.microsoft.com/office/drawing/2014/main" id="{B86FDE7E-057E-44EF-9209-38C5CD45C1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4946" y="5363231"/>
              <a:ext cx="171003" cy="132351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3" name="Freeform 70">
              <a:extLst>
                <a:ext uri="{FF2B5EF4-FFF2-40B4-BE49-F238E27FC236}">
                  <a16:creationId xmlns:a16="http://schemas.microsoft.com/office/drawing/2014/main" id="{9DAEC7B8-1258-418C-8918-40304A03F2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92104" y="5434720"/>
              <a:ext cx="155267" cy="89843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" name="Freeform 71">
              <a:extLst>
                <a:ext uri="{FF2B5EF4-FFF2-40B4-BE49-F238E27FC236}">
                  <a16:creationId xmlns:a16="http://schemas.microsoft.com/office/drawing/2014/main" id="{7B3E59D7-9F28-4FEB-8725-3474C434C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83877" y="5369993"/>
              <a:ext cx="155267" cy="107233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5" name="Freeform 72">
              <a:extLst>
                <a:ext uri="{FF2B5EF4-FFF2-40B4-BE49-F238E27FC236}">
                  <a16:creationId xmlns:a16="http://schemas.microsoft.com/office/drawing/2014/main" id="{FB6EF793-0487-49E6-ACD6-A61029C0A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15307" y="5373856"/>
              <a:ext cx="155267" cy="107233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6" name="Freeform 74">
              <a:extLst>
                <a:ext uri="{FF2B5EF4-FFF2-40B4-BE49-F238E27FC236}">
                  <a16:creationId xmlns:a16="http://schemas.microsoft.com/office/drawing/2014/main" id="{DDB8BBFA-C9D7-4F60-A252-7ED1743E4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8846" y="5384484"/>
              <a:ext cx="162611" cy="142976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7" name="Freeform 85">
              <a:extLst>
                <a:ext uri="{FF2B5EF4-FFF2-40B4-BE49-F238E27FC236}">
                  <a16:creationId xmlns:a16="http://schemas.microsoft.com/office/drawing/2014/main" id="{A0FF6E41-0C56-4070-B2E2-2B584C578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29202" y="5420227"/>
              <a:ext cx="151070" cy="114961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8" name="Freeform 87">
              <a:extLst>
                <a:ext uri="{FF2B5EF4-FFF2-40B4-BE49-F238E27FC236}">
                  <a16:creationId xmlns:a16="http://schemas.microsoft.com/office/drawing/2014/main" id="{BF2AC548-3795-4AF1-B887-1983F7F8A9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85183" y="5434718"/>
              <a:ext cx="159463" cy="107233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9" name="Freeform 88">
              <a:extLst>
                <a:ext uri="{FF2B5EF4-FFF2-40B4-BE49-F238E27FC236}">
                  <a16:creationId xmlns:a16="http://schemas.microsoft.com/office/drawing/2014/main" id="{2BDFC7FA-5D85-4F31-B712-6E0C0D7B0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82576" y="5441480"/>
              <a:ext cx="7345" cy="77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0" name="Freeform 94">
              <a:extLst>
                <a:ext uri="{FF2B5EF4-FFF2-40B4-BE49-F238E27FC236}">
                  <a16:creationId xmlns:a16="http://schemas.microsoft.com/office/drawing/2014/main" id="{DD1464FA-ADAE-4DB6-A9A6-A809763A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62936" y="5682029"/>
              <a:ext cx="163660" cy="121724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1" name="Freeform 97">
              <a:extLst>
                <a:ext uri="{FF2B5EF4-FFF2-40B4-BE49-F238E27FC236}">
                  <a16:creationId xmlns:a16="http://schemas.microsoft.com/office/drawing/2014/main" id="{A247191C-2FEA-4AA3-9B1B-4F1602D26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52697" y="5695554"/>
              <a:ext cx="225557" cy="143944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2" name="Freeform 101">
              <a:extLst>
                <a:ext uri="{FF2B5EF4-FFF2-40B4-BE49-F238E27FC236}">
                  <a16:creationId xmlns:a16="http://schemas.microsoft.com/office/drawing/2014/main" id="{0D1F9B54-5650-4ADE-8769-818D5AD39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36668" y="5703284"/>
              <a:ext cx="163660" cy="96607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3" name="Freeform 102">
              <a:extLst>
                <a:ext uri="{FF2B5EF4-FFF2-40B4-BE49-F238E27FC236}">
                  <a16:creationId xmlns:a16="http://schemas.microsoft.com/office/drawing/2014/main" id="{1208F64B-D1E2-4308-A921-2791E4D90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20679" y="5707148"/>
              <a:ext cx="143728" cy="117858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4" name="Freeform 103">
              <a:extLst>
                <a:ext uri="{FF2B5EF4-FFF2-40B4-BE49-F238E27FC236}">
                  <a16:creationId xmlns:a16="http://schemas.microsoft.com/office/drawing/2014/main" id="{DD5592E3-A816-49FE-824E-AF5845C511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31215" y="5713909"/>
              <a:ext cx="166807" cy="121724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5" name="Freeform 113">
              <a:extLst>
                <a:ext uri="{FF2B5EF4-FFF2-40B4-BE49-F238E27FC236}">
                  <a16:creationId xmlns:a16="http://schemas.microsoft.com/office/drawing/2014/main" id="{048AF30C-3E40-4065-A7E2-A78D26B05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873344" y="5768007"/>
              <a:ext cx="11540" cy="10628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6" name="Freeform 117">
              <a:extLst>
                <a:ext uri="{FF2B5EF4-FFF2-40B4-BE49-F238E27FC236}">
                  <a16:creationId xmlns:a16="http://schemas.microsoft.com/office/drawing/2014/main" id="{C126D247-0C11-4EAB-BE52-A4D807955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4651" y="5789263"/>
              <a:ext cx="8392" cy="676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7" name="Freeform 118">
              <a:extLst>
                <a:ext uri="{FF2B5EF4-FFF2-40B4-BE49-F238E27FC236}">
                  <a16:creationId xmlns:a16="http://schemas.microsoft.com/office/drawing/2014/main" id="{A15D480B-DA3E-4F00-BDEA-52E018D2C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68732" y="5793126"/>
              <a:ext cx="155267" cy="113994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8" name="Freeform 119">
              <a:extLst>
                <a:ext uri="{FF2B5EF4-FFF2-40B4-BE49-F238E27FC236}">
                  <a16:creationId xmlns:a16="http://schemas.microsoft.com/office/drawing/2014/main" id="{171F133F-A692-4513-A861-47BDCCC8F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85475" y="5778637"/>
              <a:ext cx="151070" cy="178722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9" name="Freeform 129">
              <a:extLst>
                <a:ext uri="{FF2B5EF4-FFF2-40B4-BE49-F238E27FC236}">
                  <a16:creationId xmlns:a16="http://schemas.microsoft.com/office/drawing/2014/main" id="{E160D945-C924-441B-827A-C27206D18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856939" y="6016316"/>
              <a:ext cx="175200" cy="129453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0" name="Freeform 136">
              <a:extLst>
                <a:ext uri="{FF2B5EF4-FFF2-40B4-BE49-F238E27FC236}">
                  <a16:creationId xmlns:a16="http://schemas.microsoft.com/office/drawing/2014/main" id="{CE529D6B-DA12-4C21-8816-B7C0655DC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766127" y="6053962"/>
              <a:ext cx="151070" cy="82115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1" name="Freeform 137">
              <a:extLst>
                <a:ext uri="{FF2B5EF4-FFF2-40B4-BE49-F238E27FC236}">
                  <a16:creationId xmlns:a16="http://schemas.microsoft.com/office/drawing/2014/main" id="{8BD20D1C-AFD2-46C5-B874-E1E6575AB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75525" y="6056651"/>
              <a:ext cx="151070" cy="111097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2" name="Freeform 138">
              <a:extLst>
                <a:ext uri="{FF2B5EF4-FFF2-40B4-BE49-F238E27FC236}">
                  <a16:creationId xmlns:a16="http://schemas.microsoft.com/office/drawing/2014/main" id="{1553F3A5-DAE1-4BE4-A62C-DC0B2B076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6254" y="6033198"/>
              <a:ext cx="139530" cy="93707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3" name="Freeform 139">
              <a:extLst>
                <a:ext uri="{FF2B5EF4-FFF2-40B4-BE49-F238E27FC236}">
                  <a16:creationId xmlns:a16="http://schemas.microsoft.com/office/drawing/2014/main" id="{7248432C-E709-4AB9-B196-B17BABF54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68732" y="6068454"/>
              <a:ext cx="155267" cy="103369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4" name="Freeform 142">
              <a:extLst>
                <a:ext uri="{FF2B5EF4-FFF2-40B4-BE49-F238E27FC236}">
                  <a16:creationId xmlns:a16="http://schemas.microsoft.com/office/drawing/2014/main" id="{87579DF1-0CD1-48D7-9B6C-2B437C7B0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71579" y="6104198"/>
              <a:ext cx="4197" cy="676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5" name="Freeform 143">
              <a:extLst>
                <a:ext uri="{FF2B5EF4-FFF2-40B4-BE49-F238E27FC236}">
                  <a16:creationId xmlns:a16="http://schemas.microsoft.com/office/drawing/2014/main" id="{51C5165A-A8BD-4E8A-BB51-96ADB4E0C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43088" y="6079948"/>
              <a:ext cx="143728" cy="92743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6" name="Freeform 144">
              <a:extLst>
                <a:ext uri="{FF2B5EF4-FFF2-40B4-BE49-F238E27FC236}">
                  <a16:creationId xmlns:a16="http://schemas.microsoft.com/office/drawing/2014/main" id="{3318A639-15FE-47E4-883D-24F0DAF6B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05366" y="6104198"/>
              <a:ext cx="167855" cy="107233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7" name="Freeform 145">
              <a:extLst>
                <a:ext uri="{FF2B5EF4-FFF2-40B4-BE49-F238E27FC236}">
                  <a16:creationId xmlns:a16="http://schemas.microsoft.com/office/drawing/2014/main" id="{B03EC112-0D5C-48DA-93EE-940B74A62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002" y="6110961"/>
              <a:ext cx="143728" cy="79216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8" name="Freeform 20">
              <a:extLst>
                <a:ext uri="{FF2B5EF4-FFF2-40B4-BE49-F238E27FC236}">
                  <a16:creationId xmlns:a16="http://schemas.microsoft.com/office/drawing/2014/main" id="{69010010-E67A-4065-8312-BE392BB1C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37993" y="5690234"/>
              <a:ext cx="152120" cy="92743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9" name="Freeform 56">
              <a:extLst>
                <a:ext uri="{FF2B5EF4-FFF2-40B4-BE49-F238E27FC236}">
                  <a16:creationId xmlns:a16="http://schemas.microsoft.com/office/drawing/2014/main" id="{E208343E-229A-4E39-AF3B-DAE8625D5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39599" y="6052029"/>
              <a:ext cx="152120" cy="85979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931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ohemianVTI">
  <a:themeElements>
    <a:clrScheme name="AnalogousFromRegularSeedRightStep">
      <a:dk1>
        <a:srgbClr val="000000"/>
      </a:dk1>
      <a:lt1>
        <a:srgbClr val="FFFFFF"/>
      </a:lt1>
      <a:dk2>
        <a:srgbClr val="2F2441"/>
      </a:dk2>
      <a:lt2>
        <a:srgbClr val="E2E8E6"/>
      </a:lt2>
      <a:accent1>
        <a:srgbClr val="C34D7A"/>
      </a:accent1>
      <a:accent2>
        <a:srgbClr val="B13F3B"/>
      </a:accent2>
      <a:accent3>
        <a:srgbClr val="C3824D"/>
      </a:accent3>
      <a:accent4>
        <a:srgbClr val="B1A23B"/>
      </a:accent4>
      <a:accent5>
        <a:srgbClr val="90AE44"/>
      </a:accent5>
      <a:accent6>
        <a:srgbClr val="5EB13B"/>
      </a:accent6>
      <a:hlink>
        <a:srgbClr val="31946E"/>
      </a:hlink>
      <a:folHlink>
        <a:srgbClr val="7F7F7F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154</Words>
  <Application>Microsoft Office PowerPoint</Application>
  <PresentationFormat>Широкоэкранный</PresentationFormat>
  <Paragraphs>38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Avenir Next LT Pro</vt:lpstr>
      <vt:lpstr>Calibri</vt:lpstr>
      <vt:lpstr>Modern Love</vt:lpstr>
      <vt:lpstr>Wingdings</vt:lpstr>
      <vt:lpstr>BohemianVTI</vt:lpstr>
      <vt:lpstr>Мир пословиц и поговорок</vt:lpstr>
      <vt:lpstr>Пословицы в устной речи</vt:lpstr>
      <vt:lpstr>Презентация PowerPoint</vt:lpstr>
      <vt:lpstr>Цель </vt:lpstr>
      <vt:lpstr>Задачи</vt:lpstr>
      <vt:lpstr>Актуальность:</vt:lpstr>
      <vt:lpstr>Пословицы о Родине</vt:lpstr>
      <vt:lpstr>Пословицы о семье</vt:lpstr>
      <vt:lpstr>Пословицы об учёбе</vt:lpstr>
      <vt:lpstr>1 группа- полное совпадение</vt:lpstr>
      <vt:lpstr>2 группа – частичное совпадение</vt:lpstr>
      <vt:lpstr>3 группа – полное несовпадение</vt:lpstr>
      <vt:lpstr>Презентация PowerPoint</vt:lpstr>
      <vt:lpstr>Презентация PowerPoint</vt:lpstr>
      <vt:lpstr>Правила игры</vt:lpstr>
      <vt:lpstr>Тестирование игры</vt:lpstr>
      <vt:lpstr>Пазлы PRO</vt:lpstr>
      <vt:lpstr>Изменение времени игры</vt:lpstr>
      <vt:lpstr>Игра «Мир пословиц и поговорок»</vt:lpstr>
      <vt:lpstr>«Пословица недаром молвится!»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Мир пословиц и поговорок</dc:title>
  <dc:creator>Ирина Шейкина</dc:creator>
  <cp:lastModifiedBy>Alexander Saldikov</cp:lastModifiedBy>
  <cp:revision>25</cp:revision>
  <dcterms:created xsi:type="dcterms:W3CDTF">2023-01-19T19:38:19Z</dcterms:created>
  <dcterms:modified xsi:type="dcterms:W3CDTF">2023-03-12T13:53:22Z</dcterms:modified>
</cp:coreProperties>
</file>