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61" r:id="rId5"/>
    <p:sldId id="264" r:id="rId6"/>
    <p:sldId id="257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30000">
              <a:schemeClr val="tx2">
                <a:lumMod val="40000"/>
                <a:lumOff val="60000"/>
              </a:schemeClr>
            </a:gs>
            <a:gs pos="89000">
              <a:srgbClr val="9CB86E"/>
            </a:gs>
            <a:gs pos="73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>
          <a:xfrm>
            <a:off x="0" y="0"/>
            <a:ext cx="9144000" cy="2771451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Блок-схема: документ 9"/>
          <p:cNvSpPr/>
          <p:nvPr userDrawn="1"/>
        </p:nvSpPr>
        <p:spPr>
          <a:xfrm rot="10800000" flipH="1">
            <a:off x="107504" y="1844824"/>
            <a:ext cx="9036496" cy="4989016"/>
          </a:xfrm>
          <a:prstGeom prst="flowChartDocumen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3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3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" y="855310"/>
            <a:ext cx="8997608" cy="600269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3196" y="116632"/>
            <a:ext cx="8997608" cy="6741368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0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9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64000">
              <a:schemeClr val="tx2">
                <a:lumMod val="60000"/>
                <a:lumOff val="40000"/>
              </a:schemeClr>
            </a:gs>
            <a:gs pos="93000">
              <a:srgbClr val="9CB86E"/>
            </a:gs>
            <a:gs pos="78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6" b="17649"/>
          <a:stretch/>
        </p:blipFill>
        <p:spPr>
          <a:xfrm>
            <a:off x="0" y="4077072"/>
            <a:ext cx="9144000" cy="27769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5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30000">
              <a:schemeClr val="tx2">
                <a:lumMod val="40000"/>
                <a:lumOff val="60000"/>
              </a:schemeClr>
            </a:gs>
            <a:gs pos="79000">
              <a:srgbClr val="9CB86E"/>
            </a:gs>
            <a:gs pos="58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125760" y="1412776"/>
            <a:ext cx="8892480" cy="5334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2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DDEBCF"/>
            </a:gs>
            <a:gs pos="66000">
              <a:srgbClr val="9CB86E"/>
            </a:gs>
            <a:gs pos="5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0F76-0B8C-4D8E-90A2-2B5CB5AA5447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8CBD-B85B-4E70-96F6-1BC85197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6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9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«Экологические проблемы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Астраханской области»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453336"/>
            <a:ext cx="6400800" cy="964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7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 Астраханской области, расположенной в Южном Федеральном округе, решающее воздействие на экологическую обстановку оказывает антропогенный фактор, то есть хозяйственная деятельность человека. Выбросы вредных веществ в атмосферу и водные бассейны промышленными предприятиями, а также значительные объемы твердых бытовых отходов, размещаемых на несанкционированных свалках, являются основными источниками загрязнения окружающей среды в этом регионе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7300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41764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Добывающая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 перерабатывающая промышленность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Астраханской области представлена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Астраханским газовым комплексом — ООО «Газпром добыча Астрахань», созданным на базе газоконденсатного месторождения. Источником загрязнения окружающей среды являются не только добыча и переработка, но и транспортировка продукции. Нефтепродукты и производственные стоки попадают в землю и воду, а отработанные газы в атмосферу. Основными загрязняющими веществами являются: диоксид азота и серы, формальдегид, окись углерода, сажа, пыль и так далее.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66" y="764704"/>
            <a:ext cx="451991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87" y="260648"/>
            <a:ext cx="8539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Свою лепту в загрязнение воздуха вносит и ООО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«Астраханьэнерго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», владеющая несколькими ТЭЦ, которые также осуществляют немалые выбросы в атмосферу.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0977"/>
            <a:ext cx="76200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032448" cy="528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Свою </a:t>
            </a:r>
            <a:r>
              <a:rPr lang="ru-RU" sz="2400" dirty="0">
                <a:solidFill>
                  <a:srgbClr val="002060"/>
                </a:solidFill>
              </a:rPr>
              <a:t>долю в экологические проблемы Астраханской области и города вносит загрязнение воздуха транспортом. Если выбросы промышленного производства, в связи с их сокращением, уменьшаются, то количество транспорта, особенно того, двигатели и выхлопная система которого, в недостаточной степени перерабатывает и очищает выхлопные газы от вредных и ядовитых примесей.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76375"/>
            <a:ext cx="468052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680"/>
            <a:ext cx="46085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В Астраханской области остро стоит проблема утилизации и захоронения твердых бытовых отходов. По данным статистики, на сегодняшний день на территории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нашего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региона располагается около 350 свалок, причем большинство из них носит несанкционированный характер. Общая их площадь оценивается в 1 300 гектаров, а объем твердых промышленных и бытовых отходов, которые на них хранятся, составляет около 2,5 миллионов тонн. Особую озабоченность вызывает то обстоятельство, что часть из них токсична, а также то, что значительные по площади свалки располагаются в непосредственной близости к некоторым крупным населенным пунктам, в том числе и к Астрахани.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764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873" y="404664"/>
            <a:ext cx="39604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Другая экологическая проблема связана </a:t>
            </a:r>
            <a:r>
              <a:rPr lang="ru-RU" sz="2000" dirty="0"/>
              <a:t>с тем, что основная масса земель используется в качестве пастбищ для выпаса. Скотоводство в области активно развивается и поголовье стад увеличивается. Но земли региона не способны произвести такое количество зеленой массы, которое требуется для удовлетворения нужд растущей отрасли. А самое главное, почвы не успевают восстанавливаться. Применяемые мелиоративные и другие методы восстановления плодородия приводят лишь к водной и ветровой эрозии почвы и ее засоленности. В результате пустыня «наступает».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8245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9604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Главная водная артерия Астраханской области, Волга, также испытывает на себе неблагоприятное антропогенное воздействие. В нее промышленными предприятиями сбрасывается немалое количество стоков, содержащих фенолы, нефтепродукты, синтетические поверхностно-активные вещества, соединения азота и т. п. Согласно действующему законодательству, все они должны проходить предварительную очистку, однако подавляющее большинство из 64 действующих на территории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региона очистных сооружений являются как физически, так и морально устаревшими, и требуют модернизации.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65" y="1280237"/>
            <a:ext cx="4756015" cy="435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9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«Экологические проблемы Астраханской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Я</cp:lastModifiedBy>
  <cp:revision>18</cp:revision>
  <dcterms:created xsi:type="dcterms:W3CDTF">2017-01-27T21:02:38Z</dcterms:created>
  <dcterms:modified xsi:type="dcterms:W3CDTF">2017-03-14T08:48:22Z</dcterms:modified>
</cp:coreProperties>
</file>