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91" r:id="rId2"/>
    <p:sldId id="257" r:id="rId3"/>
    <p:sldId id="298" r:id="rId4"/>
    <p:sldId id="304" r:id="rId5"/>
    <p:sldId id="300" r:id="rId6"/>
    <p:sldId id="301" r:id="rId7"/>
    <p:sldId id="302" r:id="rId8"/>
    <p:sldId id="303" r:id="rId9"/>
    <p:sldId id="290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80" d="100"/>
          <a:sy n="80" d="100"/>
        </p:scale>
        <p:origin x="109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1A07E-0939-4B57-97BB-3C371187C62B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5D284-46E2-4EAB-A364-B2FD31D2C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5D284-46E2-4EAB-A364-B2FD31D2C35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5B6-EC28-425C-A1A9-87212D26BCE6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2F35B6-EC28-425C-A1A9-87212D26BCE6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57223A-C6B9-486C-A2FB-E789615B5D6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edal_Leningrad_USSR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SVETA\Desktop\1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5426"/>
            <a:ext cx="9144000" cy="708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C:\Users\SVETA\Desktop\фин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569" y="0"/>
            <a:ext cx="916956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8174"/>
            <a:ext cx="107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C5F7B2-FCCF-4774-A0EB-AD9BE89C1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6861260" cy="4574174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5495EE9-39DF-454D-BCDF-CC74F5A9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04664"/>
            <a:ext cx="7381328" cy="1368152"/>
          </a:xfrm>
        </p:spPr>
        <p:txBody>
          <a:bodyPr>
            <a:normAutofit/>
          </a:bodyPr>
          <a:lstStyle/>
          <a:p>
            <a:pPr algn="ctr"/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8D90C-F0AB-42BF-827B-AD5311F77500}"/>
              </a:ext>
            </a:extLst>
          </p:cNvPr>
          <p:cNvSpPr txBox="1"/>
          <p:nvPr/>
        </p:nvSpPr>
        <p:spPr>
          <a:xfrm>
            <a:off x="1331640" y="476672"/>
            <a:ext cx="6717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МОЛЧАНОВ АНАТОЛИЙ ВЛАДИМИРОВИЧ</a:t>
            </a:r>
          </a:p>
          <a:p>
            <a:pPr algn="ctr"/>
            <a:endParaRPr lang="ru-RU" sz="2000" b="1" dirty="0">
              <a:latin typeface="Arial Black" panose="020B0A04020102020204" pitchFamily="34" charset="0"/>
            </a:endParaRP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 1932 - 2011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D9C2AF-BD49-4B9E-AD46-9E9CE80C08BD}"/>
              </a:ext>
            </a:extLst>
          </p:cNvPr>
          <p:cNvSpPr txBox="1"/>
          <p:nvPr/>
        </p:nvSpPr>
        <p:spPr>
          <a:xfrm>
            <a:off x="899591" y="332656"/>
            <a:ext cx="7344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«…ВСЕ ДАЛЬШЕ ОТ НАС БЛОКАДА , 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   ВСЁ БОЛЬШЕ В БЛОКАДЕ МЫ…»</a:t>
            </a:r>
          </a:p>
          <a:p>
            <a:pPr algn="ctr"/>
            <a:r>
              <a:rPr lang="ru-RU" sz="1600" b="1" dirty="0">
                <a:latin typeface="Arial Black" panose="020B0A04020102020204" pitchFamily="34" charset="0"/>
              </a:rPr>
              <a:t>                                                                                 А. Молчанов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64EA73-43CD-45B2-8CCF-92E9846F8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556792"/>
            <a:ext cx="7488833" cy="517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0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508760-8B82-4703-A0FB-2D61D3AEA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666"/>
            <a:ext cx="8208912" cy="62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2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1C1F1D-25CC-4B18-A6AC-D17916AD3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207202" cy="33230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48DCC1-86F5-4181-B329-EC38AB94B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" y="89014"/>
            <a:ext cx="4509148" cy="32302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C8D06E-6B88-4AFA-A32A-AE2CA77B0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10" y="105993"/>
            <a:ext cx="4293125" cy="32132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B27BBA-E0E1-4A87-806E-36A4C1928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" y="3429001"/>
            <a:ext cx="4499993" cy="33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CF67F9-EAD8-41B1-AB5F-AABFADA11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9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DD0505-A943-4574-809D-27429E35E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7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1BF95D-B68D-4128-B896-C3834BDF4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0" y="548680"/>
            <a:ext cx="3786182" cy="4494785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     Медаль 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«За оборону Ленинграда» учреждена Указом Президиума Верховного Совета СССР от 22 декабря 1942 года. Автор проекта медали — художник Н. И. Москалёв.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</a:t>
            </a:r>
            <a:endParaRPr lang="ru-RU" dirty="0"/>
          </a:p>
        </p:txBody>
      </p:sp>
      <p:pic>
        <p:nvPicPr>
          <p:cNvPr id="35843" name="Picture 3" descr="C:\Users\SVETA\Desktop\меда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062345" y="2667000"/>
            <a:ext cx="365760" cy="685800"/>
          </a:xfrm>
          <a:prstGeom prst="rect">
            <a:avLst/>
          </a:prstGeom>
          <a:noFill/>
        </p:spPr>
      </p:pic>
      <p:pic>
        <p:nvPicPr>
          <p:cNvPr id="8" name="Picture 5" descr="239px-Medal_Leningrad_USSR">
            <a:hlinkClick r:id="rId3" tooltip="Medal Leningrad USSR.jp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14290"/>
            <a:ext cx="5105400" cy="482917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F6803D-9FE8-4470-99B8-98B11AFB90C5}"/>
              </a:ext>
            </a:extLst>
          </p:cNvPr>
          <p:cNvSpPr txBox="1"/>
          <p:nvPr/>
        </p:nvSpPr>
        <p:spPr>
          <a:xfrm rot="10800000" flipV="1">
            <a:off x="323528" y="5152548"/>
            <a:ext cx="8712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Медалью «За оборону Ленинграда» награждались все участники обороны Ленинграда.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</TotalTime>
  <Words>72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Светлана Сачкова</cp:lastModifiedBy>
  <cp:revision>27</cp:revision>
  <dcterms:created xsi:type="dcterms:W3CDTF">2014-01-26T18:31:38Z</dcterms:created>
  <dcterms:modified xsi:type="dcterms:W3CDTF">2023-03-27T15:57:47Z</dcterms:modified>
</cp:coreProperties>
</file>