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6" r:id="rId3"/>
    <p:sldId id="257" r:id="rId4"/>
    <p:sldId id="258" r:id="rId5"/>
    <p:sldId id="284" r:id="rId6"/>
    <p:sldId id="285" r:id="rId7"/>
    <p:sldId id="259" r:id="rId8"/>
    <p:sldId id="286" r:id="rId9"/>
    <p:sldId id="287" r:id="rId10"/>
    <p:sldId id="260" r:id="rId11"/>
    <p:sldId id="261" r:id="rId12"/>
    <p:sldId id="288" r:id="rId13"/>
    <p:sldId id="262" r:id="rId14"/>
    <p:sldId id="263" r:id="rId15"/>
    <p:sldId id="264" r:id="rId16"/>
    <p:sldId id="289" r:id="rId17"/>
    <p:sldId id="265" r:id="rId18"/>
    <p:sldId id="266" r:id="rId19"/>
    <p:sldId id="290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16EC6A-075E-4DF5-83DA-7B7C66E34BF7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477DFC-5272-4FED-A46A-B1855BBFB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 саду ли, в огороде!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om-saratov.ru/files/pages/44712/1484200965general_pages_12_january_2017_i44712_valerii_radaev_trebuet_re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agrovix.ru/upload/normal/ogurcy_teplichnye_shipastye_optom_lyubye_obemy_49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3264"/>
            <a:ext cx="6624736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estosam.ru/wp-content/uploads/2015/10/kab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iles.fbstatic.com/PostImages/0/0/b4e01810-1321-45c0-953a-8bd0762e1c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016825" cy="618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csemena.ru/upload/resize_cache/iblock/f13/589_720_14dd0fc930050739f9dd645ec70017bf9/f13ebff0f84bfd3b0e02c0f38051b3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80720" cy="599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glamure.com/uploads/posts/2015-06/1433649134_klub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9819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gro-ukraine.com/imgs/board/2/42910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.ahaber.com.tr/galeri/yasam/bektasi-uzumunun-faydalari/1_d.gif?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06566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qwallpapers.com.ua/Uploads/28-4-2015/1575/pomudory-zelen-petrywka-ovo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906915" cy="638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thepsorias.ru/wp-content/uploads/2016/03/kapusta-brokkoli-768x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ds03.infourok.ru/uploads/ex/094c/00039f43-db288b7e/2/hello_html_4cad20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im0-tub-ru.yandex.net/i?id=935114cb92662e3d16be0d73e447a655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372320" cy="471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emena-urala.ru/uploadedFiles/eshopimages/big/b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7776864" cy="619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i71.ru/upload/resize_cache/iblock/989/1000_1000_1/989830655b666d91f8fcc105d1843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8586" cy="5164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aojiao.ru/images/8/83/%D0%90%D1%80%D0%B1%D1%83%D0%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0549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143e93457ed62887a83e472f6115c5c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2"/>
            <a:ext cx="841053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allpaperstrend.com/wp-content/uploads/Others/Others01/Pears-fruit-widescreen-hd-wallpaper-288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1702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amaglamura.com/wp-content/uploads/2015/09/39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0886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llotmentplanner.org/resources/or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620000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353881" cy="51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03056"/>
            <a:ext cx="3242469" cy="59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6130"/>
            <a:ext cx="7378988" cy="55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68/881/68881763_1294389679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243408"/>
            <a:ext cx="4838700" cy="665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3.radikal.ru/i324/1409/83/e20601a10a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52528" cy="630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udiety.ru/pics/dieta-pri-dermatite-pravilniy-ratsion-pitaniya-pri-kozhnih-zabolevaniya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34481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up/datai/149532/0029-030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810344"/>
            <a:ext cx="5620045" cy="866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ed-kopilka.ru/upload/blogs/16903_2c0b22b1797c0327ab2483f01000201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289560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nachalka.com/photo/d/62704-3/master+vinograd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76199"/>
            <a:ext cx="3810000" cy="678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zgdou1.edumsko.ru/uploads/2000/1732/section/101086/dokumenti/vish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189710" cy="587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laycast.ru/uploads/2015/10/12/15426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88640"/>
            <a:ext cx="499332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00.yaplakal.com/pics/pics_original/6/3/2/29892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170"/>
            <a:ext cx="6192688" cy="653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lanetaskazok.ru/images/stories/rodari/chipollino/tmp149C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120680" cy="5805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semena.ru/wa-data/public/shop/products/82/16/11682/images/15430/15430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5676900" cy="567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ru.yandex.net/i?id=18f55be61628dcec2a7a9d44919b2a8c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31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rostoest.ru/wp-content/uploads/2013/09/%D0%BA%D0%BE%D0%BB%D1%8C%D1%80%D0%B0%D0%B1%D0%B8-727x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23821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adov39.ru/wp-content/uploads/2016/09/206_-980x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85055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0-tub-ru.yandex.net/i?id=bed293a28d3f7da8837e9e432a79f018&amp;n=33&amp;h=215&amp;w=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6411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1o73ibskzeirn.cloudfront.net/0x0/questions/1472482562.818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62" y="620688"/>
            <a:ext cx="79974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7</Words>
  <Application>Microsoft Office PowerPoint</Application>
  <PresentationFormat>Экран (4:3)</PresentationFormat>
  <Paragraphs>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Constantia</vt:lpstr>
      <vt:lpstr>Wingdings 2</vt:lpstr>
      <vt:lpstr>Бумажная</vt:lpstr>
      <vt:lpstr>Во саду ли, в огороде!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Дмитрий Черных</cp:lastModifiedBy>
  <cp:revision>9</cp:revision>
  <dcterms:created xsi:type="dcterms:W3CDTF">2017-06-13T14:53:39Z</dcterms:created>
  <dcterms:modified xsi:type="dcterms:W3CDTF">2023-03-26T16:09:17Z</dcterms:modified>
</cp:coreProperties>
</file>