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79" r:id="rId5"/>
    <p:sldId id="265" r:id="rId6"/>
    <p:sldId id="259" r:id="rId7"/>
    <p:sldId id="280" r:id="rId8"/>
    <p:sldId id="263" r:id="rId9"/>
    <p:sldId id="264" r:id="rId10"/>
    <p:sldId id="281" r:id="rId11"/>
    <p:sldId id="262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gRQBKd2f84lWvT/1dXHLO0IG1h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120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97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26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554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240825" y="184594"/>
            <a:ext cx="8520600" cy="159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В.Ф. Одоевский. </a:t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«Мороз Иванович» (урок 2)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4" name="Google Shape;75;p6" descr="http://klubmama.ru/uploads/posts/2022-08/1661973264_28-klubmama-ru-p-skazka-moroz-ivanovich-podelka-foto-30.jpg"/>
          <p:cNvPicPr preferRelativeResize="0"/>
          <p:nvPr/>
        </p:nvPicPr>
        <p:blipFill rotWithShape="1">
          <a:blip r:embed="rId3">
            <a:alphaModFix/>
          </a:blip>
          <a:srcRect l="6193" t="4495" r="5988" b="4843"/>
          <a:stretch/>
        </p:blipFill>
        <p:spPr>
          <a:xfrm>
            <a:off x="240825" y="1748954"/>
            <a:ext cx="2360608" cy="312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/>
          <p:nvPr/>
        </p:nvSpPr>
        <p:spPr>
          <a:xfrm>
            <a:off x="1731159" y="127280"/>
            <a:ext cx="5175504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Критерии оценивания</a:t>
            </a:r>
            <a:endParaRPr sz="1050" dirty="0"/>
          </a:p>
        </p:txBody>
      </p:sp>
      <p:sp>
        <p:nvSpPr>
          <p:cNvPr id="85" name="Google Shape;85;p2"/>
          <p:cNvSpPr/>
          <p:nvPr/>
        </p:nvSpPr>
        <p:spPr>
          <a:xfrm>
            <a:off x="245224" y="1025352"/>
            <a:ext cx="7162775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Без ошибок – 2 балла,</a:t>
            </a:r>
            <a:endParaRPr sz="1050" dirty="0"/>
          </a:p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1 ошибка     – 1 балл,</a:t>
            </a:r>
            <a:endParaRPr sz="1050" dirty="0"/>
          </a:p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2 ошибки и более – 0 баллов</a:t>
            </a:r>
            <a:endParaRPr sz="405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1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>
            <a:off x="230372" y="718714"/>
            <a:ext cx="4572000" cy="26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D5B5CD-F48F-4F69-BC7E-CE9DAF1F0938}"/>
              </a:ext>
            </a:extLst>
          </p:cNvPr>
          <p:cNvSpPr/>
          <p:nvPr/>
        </p:nvSpPr>
        <p:spPr>
          <a:xfrm>
            <a:off x="230372" y="2113448"/>
            <a:ext cx="4572000" cy="3202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"/>
          <p:cNvPicPr preferRelativeResize="0"/>
          <p:nvPr/>
        </p:nvPicPr>
        <p:blipFill rotWithShape="1">
          <a:blip r:embed="rId3">
            <a:alphaModFix/>
          </a:blip>
          <a:srcRect l="17580" t="29217" r="26467" b="34500"/>
          <a:stretch/>
        </p:blipFill>
        <p:spPr>
          <a:xfrm>
            <a:off x="175081" y="440454"/>
            <a:ext cx="8869681" cy="462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"/>
          <p:cNvPicPr preferRelativeResize="0"/>
          <p:nvPr/>
        </p:nvPicPr>
        <p:blipFill rotWithShape="1">
          <a:blip r:embed="rId3">
            <a:alphaModFix/>
          </a:blip>
          <a:srcRect l="18103" t="30440" r="27611" b="33277"/>
          <a:stretch/>
        </p:blipFill>
        <p:spPr>
          <a:xfrm>
            <a:off x="319314" y="206536"/>
            <a:ext cx="8321411" cy="4776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/>
          <p:nvPr/>
        </p:nvSpPr>
        <p:spPr>
          <a:xfrm>
            <a:off x="1731159" y="127280"/>
            <a:ext cx="5175504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Критерии оценивания</a:t>
            </a:r>
            <a:endParaRPr sz="1050" dirty="0"/>
          </a:p>
        </p:txBody>
      </p:sp>
      <p:sp>
        <p:nvSpPr>
          <p:cNvPr id="85" name="Google Shape;85;p2"/>
          <p:cNvSpPr/>
          <p:nvPr/>
        </p:nvSpPr>
        <p:spPr>
          <a:xfrm>
            <a:off x="245224" y="1025352"/>
            <a:ext cx="7162775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Без ошибок – 2 балла,</a:t>
            </a:r>
            <a:endParaRPr sz="1050" dirty="0"/>
          </a:p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1 ошибка     – 1 балл,</a:t>
            </a:r>
            <a:endParaRPr sz="1050" dirty="0"/>
          </a:p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2 ошибки и более – 0 баллов</a:t>
            </a:r>
            <a:endParaRPr sz="405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150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7610" y="159866"/>
            <a:ext cx="26853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сказки.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68913" y="959916"/>
            <a:ext cx="3825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в письменной форме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87332" y="2428872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– конкретный человек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87332" y="1928992"/>
            <a:ext cx="3435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 устной форме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64378" y="1464875"/>
            <a:ext cx="4881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создания определить невозможно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6016" y="2888302"/>
            <a:ext cx="4475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 нескольких вариантах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6514" y="3329255"/>
            <a:ext cx="2234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неизвестен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7610" y="3833517"/>
            <a:ext cx="3730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создана сказка известно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83558" y="4337779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не допускаются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6450" y="523589"/>
            <a:ext cx="2159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сказка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61438" y="508829"/>
            <a:ext cx="2266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сказка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330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"/>
          <p:cNvPicPr preferRelativeResize="0"/>
          <p:nvPr/>
        </p:nvPicPr>
        <p:blipFill rotWithShape="1">
          <a:blip r:embed="rId3">
            <a:alphaModFix/>
          </a:blip>
          <a:srcRect l="14447" t="31935" r="14390" b="17512"/>
          <a:stretch/>
        </p:blipFill>
        <p:spPr>
          <a:xfrm>
            <a:off x="109101" y="350963"/>
            <a:ext cx="8595419" cy="447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/>
          <p:nvPr/>
        </p:nvSpPr>
        <p:spPr>
          <a:xfrm>
            <a:off x="1731159" y="127280"/>
            <a:ext cx="5175504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Критерии оценивания</a:t>
            </a:r>
            <a:endParaRPr sz="1050" dirty="0"/>
          </a:p>
        </p:txBody>
      </p:sp>
      <p:sp>
        <p:nvSpPr>
          <p:cNvPr id="85" name="Google Shape;85;p2"/>
          <p:cNvSpPr/>
          <p:nvPr/>
        </p:nvSpPr>
        <p:spPr>
          <a:xfrm>
            <a:off x="245224" y="1025352"/>
            <a:ext cx="7162775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Без ошибок – 2 балла,</a:t>
            </a:r>
            <a:endParaRPr sz="1050" dirty="0"/>
          </a:p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1 ошибка     – 1 балл,</a:t>
            </a:r>
            <a:endParaRPr sz="1050" dirty="0"/>
          </a:p>
          <a:p>
            <a:r>
              <a:rPr lang="ru-RU" sz="405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2 ошибки и более – 0 баллов</a:t>
            </a:r>
            <a:endParaRPr sz="405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36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A2D668-BBF9-49D3-8A4B-EB9D9B0CA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0" r="15974"/>
          <a:stretch/>
        </p:blipFill>
        <p:spPr>
          <a:xfrm>
            <a:off x="179614" y="195943"/>
            <a:ext cx="3026918" cy="31922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9C3BF9-CEC1-43DA-89C8-B1F96304F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53050" y="2033209"/>
            <a:ext cx="2596244" cy="2866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41DF5D-7FB1-4B1E-BA7D-5A71020C9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775" y="1857884"/>
            <a:ext cx="2253543" cy="3004723"/>
          </a:xfrm>
          <a:prstGeom prst="rect">
            <a:avLst/>
          </a:prstGeom>
        </p:spPr>
      </p:pic>
      <p:pic>
        <p:nvPicPr>
          <p:cNvPr id="1026" name="Picture 2" descr="https://fs.znanio.ru/methodology/images/f7/5f/f75f521c682e234c227bb24d9834f347433201a0.jpg">
            <a:extLst>
              <a:ext uri="{FF2B5EF4-FFF2-40B4-BE49-F238E27FC236}">
                <a16:creationId xmlns:a16="http://schemas.microsoft.com/office/drawing/2014/main" id="{B5C71EE0-D3A0-4B0E-A6D9-AEA988ED6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28572" r="20756" b="19205"/>
          <a:stretch/>
        </p:blipFill>
        <p:spPr bwMode="auto">
          <a:xfrm>
            <a:off x="6152299" y="195943"/>
            <a:ext cx="2812087" cy="2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e7474a2-02d2-4afc-94ba-94cf199f923e">
            <a:hlinkClick r:id="" action="ppaction://media"/>
            <a:extLst>
              <a:ext uri="{FF2B5EF4-FFF2-40B4-BE49-F238E27FC236}">
                <a16:creationId xmlns:a16="http://schemas.microsoft.com/office/drawing/2014/main" id="{5E6C4E4A-7E9F-4E59-9666-F70A657E9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8575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114</Words>
  <Application>Microsoft Office PowerPoint</Application>
  <PresentationFormat>Экран (16:9)</PresentationFormat>
  <Paragraphs>24</Paragraphs>
  <Slides>11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Simple Light</vt:lpstr>
      <vt:lpstr>В.Ф. Одоевский.  «Мороз Иванович» (урок 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Лагуткина Елена Александровна</cp:lastModifiedBy>
  <cp:revision>30</cp:revision>
  <dcterms:modified xsi:type="dcterms:W3CDTF">2023-01-18T14:22:46Z</dcterms:modified>
</cp:coreProperties>
</file>