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89BB-64F4-49CA-8D76-CDD6DE404940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7C98-D99C-4C60-8B3A-1B5EF4E1F3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89BB-64F4-49CA-8D76-CDD6DE404940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7C98-D99C-4C60-8B3A-1B5EF4E1F3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89BB-64F4-49CA-8D76-CDD6DE404940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7C98-D99C-4C60-8B3A-1B5EF4E1F3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89BB-64F4-49CA-8D76-CDD6DE404940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7C98-D99C-4C60-8B3A-1B5EF4E1F3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89BB-64F4-49CA-8D76-CDD6DE404940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7C98-D99C-4C60-8B3A-1B5EF4E1F3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89BB-64F4-49CA-8D76-CDD6DE404940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7C98-D99C-4C60-8B3A-1B5EF4E1F3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89BB-64F4-49CA-8D76-CDD6DE404940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7C98-D99C-4C60-8B3A-1B5EF4E1F3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89BB-64F4-49CA-8D76-CDD6DE404940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7C98-D99C-4C60-8B3A-1B5EF4E1F3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89BB-64F4-49CA-8D76-CDD6DE404940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7C98-D99C-4C60-8B3A-1B5EF4E1F3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89BB-64F4-49CA-8D76-CDD6DE404940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7C98-D99C-4C60-8B3A-1B5EF4E1F3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89BB-64F4-49CA-8D76-CDD6DE404940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7C98-D99C-4C60-8B3A-1B5EF4E1F3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089BB-64F4-49CA-8D76-CDD6DE404940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17C98-D99C-4C60-8B3A-1B5EF4E1F3D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n-72.ru/upload/iblock/72e/72ee9dde97a98b60f348c1e85a50dd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3929058" cy="39337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8992" y="1214422"/>
            <a:ext cx="5343540" cy="1470025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МАОУ гимназия № 4 </a:t>
            </a:r>
            <a:br>
              <a:rPr lang="ru-RU" sz="3200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города Тюмени</a:t>
            </a:r>
            <a:endParaRPr lang="ru-RU" sz="3200" dirty="0">
              <a:solidFill>
                <a:srgbClr val="7030A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3786190"/>
            <a:ext cx="7429552" cy="17526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Химия + Математика </a:t>
            </a: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1268" name="Picture 4" descr="https://news.utmn.ru/upload/iblock/1f5/tyumgupriglashaetnapisatvserossiyskiykhimicheskiydikt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572008"/>
            <a:ext cx="2344723" cy="1563149"/>
          </a:xfrm>
          <a:prstGeom prst="rect">
            <a:avLst/>
          </a:prstGeom>
          <a:noFill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572008"/>
            <a:ext cx="1992778" cy="15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4572008"/>
            <a:ext cx="2638408" cy="14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n-72.ru/upload/iblock/72e/72ee9dde97a98b60f348c1e85a50dd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1500165" cy="15019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1430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Эксперименты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14340" name="Picture 4" descr="https://krot.info/uploads/posts/2022-03/1647204528_31-krot-info-p-neudachnii-opit-smeshnie-foto-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571612"/>
            <a:ext cx="7215238" cy="4811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n-72.ru/upload/iblock/72e/72ee9dde97a98b60f348c1e85a50dd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1500165" cy="1501973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214422"/>
            <a:ext cx="3189468" cy="530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285860"/>
            <a:ext cx="3643337" cy="5296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142944" y="285728"/>
            <a:ext cx="8001056" cy="93978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Arial Black" pitchFamily="34" charset="0"/>
              </a:rPr>
              <a:t>Труды </a:t>
            </a:r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М.В.Ломоносова и Д.И.Менделеева</a:t>
            </a:r>
            <a:endParaRPr lang="ru-RU" sz="28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Эксперимент № 1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" name="Picture 2" descr="https://n-72.ru/upload/iblock/72e/72ee9dde97a98b60f348c1e85a50dd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1500165" cy="1501973"/>
          </a:xfrm>
          <a:prstGeom prst="rect">
            <a:avLst/>
          </a:prstGeom>
          <a:noFill/>
        </p:spPr>
      </p:pic>
      <p:pic>
        <p:nvPicPr>
          <p:cNvPr id="16386" name="Picture 2" descr="https://uvelir.info/media/uploads/admin/2019/12/22/proby_metallov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428736"/>
            <a:ext cx="7500990" cy="53005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Эксперимент № 2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" name="Picture 2" descr="https://n-72.ru/upload/iblock/72e/72ee9dde97a98b60f348c1e85a50dd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1500165" cy="1501973"/>
          </a:xfrm>
          <a:prstGeom prst="rect">
            <a:avLst/>
          </a:prstGeom>
          <a:noFill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214554"/>
            <a:ext cx="8072494" cy="267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Эксперимент № 3 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" name="Picture 2" descr="https://n-72.ru/upload/iblock/72e/72ee9dde97a98b60f348c1e85a50dd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1500165" cy="1501973"/>
          </a:xfrm>
          <a:prstGeom prst="rect">
            <a:avLst/>
          </a:prstGeom>
          <a:noFill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357298"/>
            <a:ext cx="7272822" cy="508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214818"/>
            <a:ext cx="3500462" cy="2225668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Андре-Мари Ампер </a:t>
            </a:r>
            <a:r>
              <a:rPr lang="ru-RU" sz="1300" dirty="0" smtClean="0">
                <a:solidFill>
                  <a:srgbClr val="7030A0"/>
                </a:solidFill>
                <a:latin typeface="Arial Black" pitchFamily="34" charset="0"/>
              </a:rPr>
              <a:t>(20 </a:t>
            </a:r>
            <a:r>
              <a:rPr lang="ru-RU" sz="1300" dirty="0">
                <a:solidFill>
                  <a:srgbClr val="7030A0"/>
                </a:solidFill>
                <a:latin typeface="Arial Black" pitchFamily="34" charset="0"/>
              </a:rPr>
              <a:t>января 1775—10 июня 1836) </a:t>
            </a: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 </a:t>
            </a:r>
            <a:r>
              <a:rPr lang="ru-RU" sz="2400" dirty="0">
                <a:latin typeface="Arial Black" pitchFamily="34" charset="0"/>
              </a:rPr>
              <a:t>французский физик, математик и </a:t>
            </a:r>
            <a:r>
              <a:rPr lang="ru-RU" sz="2400" dirty="0" smtClean="0">
                <a:latin typeface="Arial Black" pitchFamily="34" charset="0"/>
              </a:rPr>
              <a:t>естествоиспытатель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19458" name="Picture 2" descr="https://www.myenergy.ru/fileadmin/_processed_/7/e/csm_%D0%90%D0%BC%D0%BF%D0%B5%D1%80_50846af31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14488"/>
            <a:ext cx="2071702" cy="2639111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500166" y="285728"/>
            <a:ext cx="72152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Знаете ли вы?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6" name="Picture 2" descr="https://n-72.ru/upload/iblock/72e/72ee9dde97a98b60f348c1e85a50dd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1500165" cy="1501973"/>
          </a:xfrm>
          <a:prstGeom prst="rect">
            <a:avLst/>
          </a:prstGeom>
          <a:noFill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571612"/>
            <a:ext cx="470551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4071942"/>
            <a:ext cx="335779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31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МАОУ гимназия № 4  города Тюмени</vt:lpstr>
      <vt:lpstr>Эксперименты</vt:lpstr>
      <vt:lpstr>Труды  М.В.Ломоносова и Д.И.Менделеева</vt:lpstr>
      <vt:lpstr>Эксперимент № 1</vt:lpstr>
      <vt:lpstr>Эксперимент № 2</vt:lpstr>
      <vt:lpstr>Эксперимент № 3 </vt:lpstr>
      <vt:lpstr>Андре-Мари Ампер (20 января 1775—10 июня 1836)   французский физик, математик и естествоиспытатель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МАОУ гимназия № 4  города Тюмени</dc:title>
  <dc:creator>User</dc:creator>
  <cp:lastModifiedBy>User</cp:lastModifiedBy>
  <cp:revision>6</cp:revision>
  <dcterms:created xsi:type="dcterms:W3CDTF">2023-02-26T15:45:44Z</dcterms:created>
  <dcterms:modified xsi:type="dcterms:W3CDTF">2023-02-26T16:37:12Z</dcterms:modified>
</cp:coreProperties>
</file>