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67" r:id="rId5"/>
    <p:sldId id="258" r:id="rId6"/>
    <p:sldId id="259" r:id="rId7"/>
    <p:sldId id="260" r:id="rId8"/>
    <p:sldId id="261" r:id="rId9"/>
    <p:sldId id="262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35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27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829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1868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430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270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827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23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15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29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88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6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60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7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56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29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6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28D08-02A8-487C-816F-2F857180C735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F5903-3AAB-4F79-9DC5-77BE56D5D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234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9607B-9754-0A22-6AAB-0B9155548B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дидактических пособий для межполушарного взаимодействия дошкольников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2AB2E6-75FA-981D-F6F8-64BE837CA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602037"/>
            <a:ext cx="8791575" cy="2656719"/>
          </a:xfrm>
        </p:spPr>
        <p:txBody>
          <a:bodyPr>
            <a:normAutofit/>
          </a:bodyPr>
          <a:lstStyle/>
          <a:p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 Выполнила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категории :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Васьковская Екатерина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495020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97A965-36FB-1B01-2D38-B5627DBCEC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224" y="419176"/>
            <a:ext cx="8031256" cy="601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77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94D6A9-9642-87C3-E4A4-1C512DE2C2FC}"/>
              </a:ext>
            </a:extLst>
          </p:cNvPr>
          <p:cNvSpPr txBox="1"/>
          <p:nvPr/>
        </p:nvSpPr>
        <p:spPr>
          <a:xfrm>
            <a:off x="1349406" y="932154"/>
            <a:ext cx="98453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Дидактические пособия и игры направлены на развитие межполушарного взаимодействия путем выполнения разных движений левой и правой рукой одновременно.</a:t>
            </a:r>
            <a:endParaRPr lang="ru-RU" sz="24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ru-RU" sz="2400" b="1" i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Цель дидактических пособий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: развитие межполушарного взаимодействия, способствующее активизации мыслительной деятельности.</a:t>
            </a:r>
            <a:endParaRPr lang="ru-RU" sz="24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ru-RU" sz="2400" b="1" i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Задачи      пособия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ru-RU" sz="24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развитие межполушарной специализации;</a:t>
            </a:r>
            <a:endParaRPr lang="ru-RU" sz="24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синхронизация работы полушарий;</a:t>
            </a:r>
            <a:endParaRPr lang="ru-RU" sz="24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развитие мелкой моторики рук;</a:t>
            </a:r>
            <a:endParaRPr lang="ru-RU" sz="24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развитие познавательных процессов;</a:t>
            </a:r>
            <a:endParaRPr lang="ru-RU" sz="24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59910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8B5B3F-32B1-9295-A39C-6DA17CFDB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5024884" cy="37730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02BEBCB-E618-C137-C269-A95EE3B40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35133" y="6507"/>
            <a:ext cx="4956867" cy="37730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D16594-CD1F-0DAA-D1B8-F44730C38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67" y="3300124"/>
            <a:ext cx="4738368" cy="35578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5212471-8A32-BAC7-9968-70E6E0440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5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614852-8226-F69C-3CB5-49260A359EE5}"/>
              </a:ext>
            </a:extLst>
          </p:cNvPr>
          <p:cNvSpPr txBox="1"/>
          <p:nvPr/>
        </p:nvSpPr>
        <p:spPr>
          <a:xfrm>
            <a:off x="1828799" y="1074197"/>
            <a:ext cx="9747683" cy="4658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3200" b="1" i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Межполушарные доски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(доски для развития межполушарных связей) - это развивающие пособия, предназначенные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стимуляции работы обоих полушарий головного мозга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результате прохождения лабиринта одновременно обеими руками улучшается взаимодействие и синхронизация работы левого и правого полушарий мозга.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25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8C8182-789C-3B4E-2A3C-44E7F3AD9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91"/>
            <a:ext cx="625092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57DB63-CCF8-C56E-B5CF-F80D7428E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282"/>
          <a:stretch/>
        </p:blipFill>
        <p:spPr>
          <a:xfrm>
            <a:off x="6250926" y="1002067"/>
            <a:ext cx="5670375" cy="485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02AB80-82A6-6126-1544-19D857C7B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601" y="967667"/>
            <a:ext cx="5545107" cy="41636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FD2FD4-58BA-2F90-956A-6967A342E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7791" y="1062593"/>
            <a:ext cx="6303147" cy="473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39C235-2941-ED86-C132-26AB36A9F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52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9C1E30-745B-DE27-F306-21C643093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24" y="980239"/>
            <a:ext cx="6212151" cy="46644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BB8980-BC94-73B2-15AD-017686BB8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93" y="1029809"/>
            <a:ext cx="5954424" cy="43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93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43636D-BA0F-EC7C-2043-72EB4404A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779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113</TotalTime>
  <Words>115</Words>
  <Application>Microsoft Office PowerPoint</Application>
  <PresentationFormat>Широкоэкранный</PresentationFormat>
  <Paragraphs>13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Helvetica Neue</vt:lpstr>
      <vt:lpstr>Times New Roman</vt:lpstr>
      <vt:lpstr>Tw Cen MT</vt:lpstr>
      <vt:lpstr>Контур</vt:lpstr>
      <vt:lpstr>Изготовление дидактических пособий для межполушарного взаимодействия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Пособие для межполушарного развития</dc:title>
  <dc:creator>Екатерина Васьковская</dc:creator>
  <cp:lastModifiedBy>Екатерина Васьковская</cp:lastModifiedBy>
  <cp:revision>3</cp:revision>
  <dcterms:created xsi:type="dcterms:W3CDTF">2023-01-23T12:17:15Z</dcterms:created>
  <dcterms:modified xsi:type="dcterms:W3CDTF">2023-03-21T14:14:46Z</dcterms:modified>
</cp:coreProperties>
</file>