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1CAB-882F-433E-875A-9C15A19ADF0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B258-6BBB-40DC-BE22-1AA570A8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2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1CAB-882F-433E-875A-9C15A19ADF0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B258-6BBB-40DC-BE22-1AA570A8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1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1CAB-882F-433E-875A-9C15A19ADF0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B258-6BBB-40DC-BE22-1AA570A820C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413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1CAB-882F-433E-875A-9C15A19ADF0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B258-6BBB-40DC-BE22-1AA570A8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32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1CAB-882F-433E-875A-9C15A19ADF0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B258-6BBB-40DC-BE22-1AA570A820C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15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1CAB-882F-433E-875A-9C15A19ADF0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B258-6BBB-40DC-BE22-1AA570A8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036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1CAB-882F-433E-875A-9C15A19ADF0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B258-6BBB-40DC-BE22-1AA570A8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26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1CAB-882F-433E-875A-9C15A19ADF0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B258-6BBB-40DC-BE22-1AA570A8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3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1CAB-882F-433E-875A-9C15A19ADF0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B258-6BBB-40DC-BE22-1AA570A8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4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1CAB-882F-433E-875A-9C15A19ADF0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B258-6BBB-40DC-BE22-1AA570A8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4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1CAB-882F-433E-875A-9C15A19ADF0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B258-6BBB-40DC-BE22-1AA570A8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3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1CAB-882F-433E-875A-9C15A19ADF0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B258-6BBB-40DC-BE22-1AA570A8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90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1CAB-882F-433E-875A-9C15A19ADF0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B258-6BBB-40DC-BE22-1AA570A8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99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1CAB-882F-433E-875A-9C15A19ADF0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B258-6BBB-40DC-BE22-1AA570A8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1CAB-882F-433E-875A-9C15A19ADF0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B258-6BBB-40DC-BE22-1AA570A8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9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1CAB-882F-433E-875A-9C15A19ADF0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B258-6BBB-40DC-BE22-1AA570A8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7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A1CAB-882F-433E-875A-9C15A19ADF0D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0CDB258-6BBB-40DC-BE22-1AA570A8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8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5257D7-1DD2-4518-B2C9-FA96F04734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Красота русского народного костюма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86912C4-7B5D-45B7-90AF-1FD997C932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Подготовила ученица танцевальной группы «Родничок»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ГУ РК «Детский дом №2»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г.Ухты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Варанкина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Юлия</a:t>
            </a:r>
          </a:p>
        </p:txBody>
      </p:sp>
    </p:spTree>
    <p:extLst>
      <p:ext uri="{BB962C8B-B14F-4D97-AF65-F5344CB8AC3E}">
        <p14:creationId xmlns:p14="http://schemas.microsoft.com/office/powerpoint/2010/main" val="144717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A4ED38-E679-4A09-8D36-22D92BF76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История русского костюма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1A4949-E83F-4B7A-A672-7D95B45C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Историография русского костюма имеет давнюю традицию. Русский костюм рассматривается с точки зрения истории России, археологии, этнографии, гендерной, социальной истории и др. Исследователи русского костюма пришли к выводу, что в результате влияния природных факторов, а также условий быта и характера крестьянского труда, русский народный костюм в максимальной степени приспособлен к жизни народа. Выделяют несколько особенностей русского народного костюма.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Функциональность. </a:t>
            </a:r>
            <a:r>
              <a:rPr lang="ru-RU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костюм не сковывал движения, был легким, нежарким, но в то же время и достаточно теплым и долговечным, способным укрыть от непогоды.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Конструктивность. </a:t>
            </a:r>
            <a:r>
              <a:rPr lang="ru-RU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Удобная конструкция сарафана, рубахи, зипуна, понёвы практически не требовала разрезания ткани при крое изделия, при этом отходы ткани оставались минимальными. Минимальное количество швов не требовало от швеи высокого мастерства и сокращало время пошива.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Декоративность. </a:t>
            </a:r>
            <a:r>
              <a:rPr lang="ru-RU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была очень выразительная, яркая, украшенная элементами декора, с комбинациями тканей разного цвета и текстуры.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40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4A7F4F-312D-452F-9979-06AFEAEE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Народный женский костюм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3CF3FC-0A8A-4168-80F8-0C73854F7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Женский русский народный костюм отличался восхитительной красотой, большей яркостью и эстетичностью, роскошью убранства, чем мужской. И это неудивительно, ведь женщина на Руси всегда была олицетворением изящества, нежности, была хранительницей домашнего очага, источником вдохновения и любования. Поэтому даже одежда простолюдинок была богато украшена вышивкой, оставаясь яркой и красивой.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16E46D7-50B5-408C-BFE1-A86347CB9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75" y="3386336"/>
            <a:ext cx="2868566" cy="267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598C0EBF-6CA2-4938-9F15-E66FEA7F5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3" y="3210386"/>
            <a:ext cx="3888484" cy="324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38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54F8B5-06D8-48E6-935B-C0BAE0115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56" y="243013"/>
            <a:ext cx="9043715" cy="2864171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более популярным и интересным была сарафанная костюмная традиция. Как можно понять, основой костюма служил сарафан – женская одежда, напоминающая платье, но без рукавов. Сохранились следующие варианты кроя русских женских национальных сарафанов: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туникообразный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(самый простой и «прямой» вариант сарафана);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косоклинный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с широкой пышной юбкой;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– сарафан, юбка которого представляла собой сшитое по боковому шву полотно ткани с лямками и без лифа;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с лифом;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с лифом на кокетке – очень красивый, нарядный сарафан, который даже называли «</a:t>
            </a:r>
            <a:r>
              <a:rPr lang="ru-RU" sz="2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полуплатьем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настолько он был эффектным</a:t>
            </a:r>
          </a:p>
          <a:p>
            <a:endParaRPr lang="ru-RU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EE82F17-D8B5-4257-B0F9-140A9BF94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02" y="3107184"/>
            <a:ext cx="3311556" cy="32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925F5586-8C60-4907-8B6F-21EFCA93D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864" y="3107184"/>
            <a:ext cx="3141216" cy="314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00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B6581A-0B98-4583-B785-DA2B120E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04" y="573428"/>
            <a:ext cx="8596668" cy="13208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Народный мужской костюм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0FFEC3-78EE-4A8D-B2C4-2E78DF981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37" y="1371601"/>
            <a:ext cx="8596668" cy="484216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национальный костюм на Руси был куда менее эффектным, чем женский. Его основой была рубаха, которую крестьяне носили как верхнюю одежду, а вот знать – как нижнее белье.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Шили рубахи с воротом (косоворотки) или без него из разных тканей. Самыми популярными были: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лен;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хлопок;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шелк.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Рубахи могли быть простыми, без украшений, но чаще всего богато расшивались яркими нитками. Посмотреть на такие можно в разделе «</a:t>
            </a:r>
            <a:r>
              <a:rPr lang="ru-RU" dirty="0">
                <a:solidFill>
                  <a:srgbClr val="3118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косоворотки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там собраны лучшие образцы традиционной вышивки на мужской национальной одежде.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косоворотки, в повседневности мужчины носили порты, штаны или гачи, онучи, сапоги и лапти, подпоясывали рубаху нешироким пояском.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разнообразием отличалась верхняя одежда и головные уборы. Некоторые из них, например, небольшую шапочку наподобие тюбетейки, тафью, даже не снимали в церкви.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28425659-973A-44B9-A17F-0BDED592B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169" y="390617"/>
            <a:ext cx="2000638" cy="300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E992073A-48A8-467B-AAF2-F57C0F0B0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170" y="3460162"/>
            <a:ext cx="2000638" cy="307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2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927ABB-30B1-4DD2-87C1-CEF24AE9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Особенности и значение деталей русского костюма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FE1201-4904-42B2-8B0A-969C5E988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9583"/>
            <a:ext cx="8596668" cy="41917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национальный костюм – это по-настоящему колоритный наряд, где каждая деталь имела свое значение. 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никогда не надевался просто так, он был символичен. Вот лишь самые основные значения его основных деталей: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Вышивка служила своего рода оберегом от злых сил, поэтому даже повседневная и траурная одежда обязательно красиво вышивалась. Только вдовьи рубахи и сарафаны не были вышиты.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Интересно, что в вышивке доминировало всегда изображение ромба – оно ассоциировалось у русичей с солнцем и счастьем. Вышивка всегда имела сакральное значение.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уборы для замужних дам и незамужних девиц сильно отличались – например, девушки украшали волосы лентами, обручами, платками, в то время как замужние дамы обязательно полностью закрывали волосы на улице. Кокошник могли носить только замужние женщины на праздник.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наряд мог включать до 20 элементов одежды (у женщин), в то время как повседневный – до 7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B466D8C-F6AA-441F-A4FD-36643B140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534" y="229818"/>
            <a:ext cx="2693097" cy="307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8D1E37E4-BACB-431F-B468-7CDA1E461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319" y="3301067"/>
            <a:ext cx="2314269" cy="347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1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832D9A53-C62D-4611-9C61-1680DAEFD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76563"/>
            <a:ext cx="3465250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732869EB-4091-4C49-9AA4-1554A8EC6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750" y="2976562"/>
            <a:ext cx="3465250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4C7978CB-CDAE-4234-A81A-6C50F2DBC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55" y="2976562"/>
            <a:ext cx="5392691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019D3B8-0DE4-48DD-BF2D-5C557B4D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12" y="1319813"/>
            <a:ext cx="8596668" cy="13208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Праздничные наряды: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5F6B44AC-4409-4471-A82F-A7D73278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44" y="0"/>
            <a:ext cx="2083472" cy="29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21251FB-C409-4FC6-A606-737036A1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820" y="0"/>
            <a:ext cx="1984373" cy="29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83083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521</Words>
  <Application>Microsoft Office PowerPoint</Application>
  <PresentationFormat>Произвольный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Красота русского народного костюма</vt:lpstr>
      <vt:lpstr>История русского костюма</vt:lpstr>
      <vt:lpstr>Народный женский костюм</vt:lpstr>
      <vt:lpstr>Презентация PowerPoint</vt:lpstr>
      <vt:lpstr>Народный мужской костюм</vt:lpstr>
      <vt:lpstr>Особенности и значение деталей русского костюма</vt:lpstr>
      <vt:lpstr>Праздничные наряды: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Красота русского народного костюма</dc:title>
  <dc:creator>Nail Gumerov</dc:creator>
  <cp:lastModifiedBy>Asus</cp:lastModifiedBy>
  <cp:revision>9</cp:revision>
  <dcterms:created xsi:type="dcterms:W3CDTF">2023-03-16T16:53:29Z</dcterms:created>
  <dcterms:modified xsi:type="dcterms:W3CDTF">2023-03-20T13:19:54Z</dcterms:modified>
</cp:coreProperties>
</file>