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2" r:id="rId3"/>
    <p:sldId id="260" r:id="rId4"/>
    <p:sldId id="261" r:id="rId5"/>
    <p:sldId id="258" r:id="rId6"/>
    <p:sldId id="263" r:id="rId7"/>
    <p:sldId id="264" r:id="rId8"/>
    <p:sldId id="273" r:id="rId9"/>
    <p:sldId id="274" r:id="rId10"/>
    <p:sldId id="265" r:id="rId11"/>
    <p:sldId id="256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F1DBCB"/>
    <a:srgbClr val="B8C5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79" d="100"/>
          <a:sy n="79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0%D0%B3%D0%BB%D0%B0%D0%B2%D0%BD%D0%B0%D1%8F_%D1%81%D1%82%D1%80%D0%B0%D0%BD%D0%B8%D1%86%D0%B0" TargetMode="External"/><Relationship Id="rId2" Type="http://schemas.openxmlformats.org/officeDocument/2006/relationships/hyperlink" Target="https://www.tripadvisor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i.mycdn.me/i?r=AzEPZsRbOZEKgBhR0XGMT1RkcoETUkH0WooHQvfIHVXm-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«Необычный маршрут-путеводитель по Парижу»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400800" cy="1392560"/>
          </a:xfrm>
        </p:spPr>
        <p:txBody>
          <a:bodyPr>
            <a:noAutofit/>
          </a:bodyPr>
          <a:lstStyle/>
          <a:p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ученицы 10Б</a:t>
            </a:r>
            <a:r>
              <a:rPr lang="ru-RU" sz="18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«Гимназия № 2» </a:t>
            </a: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Инты Республики Коми</a:t>
            </a:r>
            <a:endParaRPr lang="ru-RU" sz="18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Антиповой Анастасии</a:t>
            </a:r>
            <a:endParaRPr lang="ru-RU" sz="1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Программы и приложения</a:t>
            </a:r>
            <a:endParaRPr lang="ru-RU" b="1" dirty="0"/>
          </a:p>
        </p:txBody>
      </p:sp>
      <p:pic>
        <p:nvPicPr>
          <p:cNvPr id="3" name="Рисунок 2" descr="_hIPdPq3wP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17032"/>
            <a:ext cx="1656184" cy="1496551"/>
          </a:xfrm>
          <a:prstGeom prst="rect">
            <a:avLst/>
          </a:prstGeom>
        </p:spPr>
      </p:pic>
      <p:pic>
        <p:nvPicPr>
          <p:cNvPr id="4" name="Рисунок 3" descr="Microsoft W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340768"/>
            <a:ext cx="1728192" cy="14319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278092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+приложения, которые использовались для создания карты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0689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Тут должна быть карта, но я не знаю как сюда вставить формат </a:t>
            </a:r>
            <a:r>
              <a:rPr lang="en-US" dirty="0" err="1" smtClean="0"/>
              <a:t>pdf</a:t>
            </a:r>
            <a:r>
              <a:rPr lang="en-US" dirty="0" smtClean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01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564904"/>
            <a:ext cx="666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r>
              <a:rPr lang="ru-RU" dirty="0" smtClean="0"/>
              <a:t> А здесь задняя сторона буклета, но я также не знаю, как вставить тот формат*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1191" y="188640"/>
            <a:ext cx="6258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musée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Marmottan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-Monet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img.tourister.ru/files/2/3/6/7/2/8/5/2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392488" cy="2448272"/>
          </a:xfrm>
          <a:prstGeom prst="rect">
            <a:avLst/>
          </a:prstGeom>
          <a:noFill/>
        </p:spPr>
      </p:pic>
      <p:pic>
        <p:nvPicPr>
          <p:cNvPr id="46084" name="Picture 4" descr="https://bienvenue.ru/wp-content/uploads/2019/11/musee-marmottan-monet-museum-paris-france-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392488" cy="2808312"/>
          </a:xfrm>
          <a:prstGeom prst="rect">
            <a:avLst/>
          </a:prstGeom>
          <a:noFill/>
        </p:spPr>
      </p:pic>
      <p:pic>
        <p:nvPicPr>
          <p:cNvPr id="46086" name="Picture 6" descr="https://im0-tub-ru.yandex.net/i?id=6acc7f4eb0a2db8c09f7c13de82b9013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403244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Pagode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s://frenchparis.ru/wp-content/uploads/frenchparis/2017/11/%D0%9A%D0%B8%D0%BD%D0%BE%D1%82%D0%B5%D0%B0%D1%82%D1%80-%D0%9F%D0%B0%D0%B3%D0%BE%D0%B4%D0%B0-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052736"/>
            <a:ext cx="4499653" cy="2736304"/>
          </a:xfrm>
          <a:prstGeom prst="rect">
            <a:avLst/>
          </a:prstGeom>
          <a:noFill/>
        </p:spPr>
      </p:pic>
      <p:pic>
        <p:nvPicPr>
          <p:cNvPr id="45062" name="Picture 6" descr="https://frenchparis.ru/wp-content/uploads/frenchparis/2017/11/%D0%9A%D0%B8%D0%BD%D0%BE%D1%82%D0%B5%D0%B0%D1%82%D1%80-%D0%9F%D0%B0%D0%B3%D0%BE%D0%B4%D0%B0-4-800x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523656" cy="2664296"/>
          </a:xfrm>
          <a:prstGeom prst="rect">
            <a:avLst/>
          </a:prstGeom>
          <a:noFill/>
        </p:spPr>
      </p:pic>
      <p:pic>
        <p:nvPicPr>
          <p:cNvPr id="45067" name="Picture 11" descr="C:\Users\ДЕНИС\Desktop\la_pagode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055474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Musée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Parfum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Fragonard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s1.fotokto.ru/photo/full/640/6402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392487" cy="2520280"/>
          </a:xfrm>
          <a:prstGeom prst="rect">
            <a:avLst/>
          </a:prstGeom>
          <a:noFill/>
        </p:spPr>
      </p:pic>
      <p:pic>
        <p:nvPicPr>
          <p:cNvPr id="44036" name="Picture 4" descr="http://tournavigator.net/%D1%84%D0%BE%D1%82%D0%BE/other/1014/1008/1444174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176463" cy="5472608"/>
          </a:xfrm>
          <a:prstGeom prst="rect">
            <a:avLst/>
          </a:prstGeom>
          <a:noFill/>
        </p:spPr>
      </p:pic>
      <p:pic>
        <p:nvPicPr>
          <p:cNvPr id="44040" name="Picture 8" descr="https://dsctnb75btila.cloudfront.net/uploads/tour_image/file/dca87875-23d2-41e5-a01d-a6d40b09a5e0/fb3e794f-de8d-48d1-acc5-2cf12b2907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4392487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La Cure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Gourmande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s://i.pinimg.com/originals/1f/d3/32/1fd3325a00507d6ea1f45ac8de7be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104456" cy="5472608"/>
          </a:xfrm>
          <a:prstGeom prst="rect">
            <a:avLst/>
          </a:prstGeom>
          <a:noFill/>
        </p:spPr>
      </p:pic>
      <p:pic>
        <p:nvPicPr>
          <p:cNvPr id="43012" name="Picture 4" descr="http://i009.radikal.ru/1101/1d/c3f5ea606e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24743"/>
            <a:ext cx="4536504" cy="2551783"/>
          </a:xfrm>
          <a:prstGeom prst="rect">
            <a:avLst/>
          </a:prstGeom>
          <a:noFill/>
        </p:spPr>
      </p:pic>
      <p:pic>
        <p:nvPicPr>
          <p:cNvPr id="43014" name="Picture 6" descr="https://media-cdn.tripadvisor.com/media/photo-s/08/cb/50/55/la-cure-gourman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861048"/>
            <a:ext cx="4518670" cy="2766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cdn.fishki.net/upload/post/2019/04/09/2941273/be94047c51ea47298c3bc2c24e6fd3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4193" y="1340768"/>
            <a:ext cx="4004381" cy="2592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188640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err="1" smtClean="0"/>
              <a:t>Maison</a:t>
            </a:r>
            <a:r>
              <a:rPr lang="en-US" sz="4000" b="1" i="1" u="sng" dirty="0" smtClean="0"/>
              <a:t> de Victor Hugo</a:t>
            </a:r>
            <a:endParaRPr lang="en-US" sz="4000" b="1" i="1" u="sng" dirty="0"/>
          </a:p>
        </p:txBody>
      </p:sp>
      <p:pic>
        <p:nvPicPr>
          <p:cNvPr id="41988" name="Picture 4" descr="https://avatars.mds.yandex.net/get-zen_doc/1540250/pub_5d9312955d6c4b00ae41a4f2_5d9331370a451800b12d3850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4032448" cy="2585808"/>
          </a:xfrm>
          <a:prstGeom prst="rect">
            <a:avLst/>
          </a:prstGeom>
          <a:noFill/>
        </p:spPr>
      </p:pic>
      <p:pic>
        <p:nvPicPr>
          <p:cNvPr id="41990" name="Picture 6" descr="https://img.tourister.ru/files/2/1/0/9/7/3/1/2/clones/870_600_fixedwid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4536504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064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Forum des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Halles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im0-tub-ru.yandex.net/i?id=e54583847706a845a69d7ef5ddbab2c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248471" cy="5544616"/>
          </a:xfrm>
          <a:prstGeom prst="rect">
            <a:avLst/>
          </a:prstGeom>
          <a:noFill/>
        </p:spPr>
      </p:pic>
      <p:pic>
        <p:nvPicPr>
          <p:cNvPr id="40964" name="Picture 4" descr="https://thumbs.dreamstime.com/b/modern-cultural-shopping-center-forum-des-halles-paris-fra-france-september-unidentified-people-located-near-130255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24744"/>
            <a:ext cx="4392488" cy="2880320"/>
          </a:xfrm>
          <a:prstGeom prst="rect">
            <a:avLst/>
          </a:prstGeom>
          <a:noFill/>
        </p:spPr>
      </p:pic>
      <p:sp>
        <p:nvSpPr>
          <p:cNvPr id="40966" name="AutoShape 6" descr="https://pariscapitale.com/wp-content/uploads/2016/05/shopping-forum-halles-canopee-centre-commercial-photos-paris-capitale-magaz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8" name="AutoShape 8" descr="https://pariscapitale.com/wp-content/uploads/2016/05/shopping-forum-halles-canopee-centre-commercial-photos-paris-capitale-magaz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0" name="AutoShape 10" descr="https://pariscapitale.com/wp-content/uploads/2016/05/shopping-forum-halles-canopee-centre-commercial-photos-paris-capitale-magaz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72" name="Picture 12" descr="https://archello.s3.eu-central-1.amazonaws.com/images/2017/07/04/photosergiograzia2016BERGERANZIUTTIcanopeehalle-50.1507285697.8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149080"/>
            <a:ext cx="4392488" cy="241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Square René </a:t>
            </a: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Viviani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upload.wikimedia.org/wikipedia/commons/thumb/e/e7/Notre-Dame_de_Paris_-_Square_Ren%C3%A9_Viviani-Montebello%2C_Paris_April_23%2C_2011.jpg/1200px-Notre-Dame_de_Paris_-_Square_Ren%C3%A9_Viviani-Montebello%2C_Paris_April_23%2C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68760"/>
            <a:ext cx="4193196" cy="2592288"/>
          </a:xfrm>
          <a:prstGeom prst="rect">
            <a:avLst/>
          </a:prstGeom>
          <a:noFill/>
        </p:spPr>
      </p:pic>
      <p:pic>
        <p:nvPicPr>
          <p:cNvPr id="39942" name="Picture 6" descr="https://avatars.mds.yandex.net/get-altay/904281/2a000001628681c5d79f998153a78b0d9675/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248472" cy="5400600"/>
          </a:xfrm>
          <a:prstGeom prst="rect">
            <a:avLst/>
          </a:prstGeom>
          <a:noFill/>
        </p:spPr>
      </p:pic>
      <p:pic>
        <p:nvPicPr>
          <p:cNvPr id="39944" name="Picture 8" descr="https://aparisconelena.files.wordpress.com/2014/05/square-renc3a9-viviani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417646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atic.auction.ru/offer_images/cmn8/2019/08/26/04/big/H/hck3Ku8s4jv/parizh_60_e_gody_putevoditeli_dlja_grazhdan_sssr_buklety_karta_sobor_parizhskoj_bogomateri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31840" y="1628800"/>
            <a:ext cx="30963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47864" y="177281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Тут будет сделанное нами фото с картами и книгами/ буклетами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Catacombes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de Paris</a:t>
            </a:r>
            <a:endParaRPr lang="en-US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aws-tiqets-cdn.imgix.net/images/content/89ee52b55a1145c79b1cca4b62539339.jpg?auto=format&amp;fit=crop&amp;ixlib=python-3.2.1&amp;q=70&amp;s=7c164014d3c7f7c40884f8364517e3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888432" cy="2664296"/>
          </a:xfrm>
          <a:prstGeom prst="rect">
            <a:avLst/>
          </a:prstGeom>
          <a:noFill/>
        </p:spPr>
      </p:pic>
      <p:pic>
        <p:nvPicPr>
          <p:cNvPr id="38916" name="Picture 4" descr="https://www.urbextour.com/wp-content/uploads/2019/02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888432" cy="2664296"/>
          </a:xfrm>
          <a:prstGeom prst="rect">
            <a:avLst/>
          </a:prstGeom>
          <a:noFill/>
        </p:spPr>
      </p:pic>
      <p:pic>
        <p:nvPicPr>
          <p:cNvPr id="38918" name="Picture 6" descr="https://i.pinimg.com/originals/05/f8/d9/05f8d945d7d2329c41a27a2675bd4f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4752527" cy="548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88024" y="3212976"/>
            <a:ext cx="4032448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12976"/>
            <a:ext cx="4032448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59632" y="260648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21297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дать возможность увидеть что-то новое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расширить кругозор туристов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6701162">
            <a:off x="1946584" y="1824595"/>
            <a:ext cx="2014567" cy="52066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175223">
            <a:off x="4602314" y="1868261"/>
            <a:ext cx="1975033" cy="521251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33265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Перспективы развития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88840"/>
            <a:ext cx="6927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Проанализировать еще раз готовый продукт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27984" y="1124744"/>
            <a:ext cx="360040" cy="72008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2780928"/>
            <a:ext cx="360040" cy="108012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407707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новые маршруты про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определенной тематике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16832"/>
            <a:ext cx="725455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9888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*цитата*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56490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24744"/>
            <a:ext cx="40223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www.tripadvisor.ru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76872"/>
            <a:ext cx="61926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ru.wikipedia.org/wiki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/%D0%97%D0%B0%D0%B3%D0%BB%D0%B0%D0%B2%D0%BD%D0%B0%D1%8F_%D1%81%D1%82%D1%80%D0%B0%D0%BD%D0%B8%D1%86%D0%B0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869160"/>
            <a:ext cx="3204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6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8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frenchparis.ru</a:t>
            </a:r>
            <a:r>
              <a:rPr lang="en-US" sz="2800" u="sng" dirty="0" smtClean="0">
                <a:solidFill>
                  <a:srgbClr val="0000FF"/>
                </a:solidFill>
              </a:rPr>
              <a:t>/</a:t>
            </a:r>
            <a:endParaRPr lang="ru-RU" sz="28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27784" y="332656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Пути решения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7635523">
            <a:off x="1527500" y="1575351"/>
            <a:ext cx="1709938" cy="43516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3169403" y="2239308"/>
            <a:ext cx="2376265" cy="43516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2927938">
            <a:off x="5452025" y="1549747"/>
            <a:ext cx="1709938" cy="43516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5796136" y="2708920"/>
            <a:ext cx="2448272" cy="1944216"/>
            <a:chOff x="6300192" y="2636912"/>
            <a:chExt cx="1872208" cy="1296144"/>
          </a:xfrm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6300192" y="2636912"/>
              <a:ext cx="1872208" cy="1296144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30582" y="3020955"/>
              <a:ext cx="1224136" cy="55399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Интернет-ресурсы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987824" y="3933056"/>
            <a:ext cx="2592288" cy="2088232"/>
            <a:chOff x="395536" y="4769768"/>
            <a:chExt cx="2592288" cy="2088232"/>
          </a:xfrm>
        </p:grpSpPr>
        <p:sp>
          <p:nvSpPr>
            <p:cNvPr id="10" name="Овал 9"/>
            <p:cNvSpPr/>
            <p:nvPr/>
          </p:nvSpPr>
          <p:spPr>
            <a:xfrm>
              <a:off x="395536" y="4769768"/>
              <a:ext cx="2592288" cy="208823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3568" y="5373216"/>
              <a:ext cx="2093771" cy="83099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Маршрут-путеводитель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95536" y="2564904"/>
            <a:ext cx="2448272" cy="1944216"/>
            <a:chOff x="611560" y="2780928"/>
            <a:chExt cx="1872208" cy="1296144"/>
          </a:xfrm>
          <a:solidFill>
            <a:schemeClr val="bg2">
              <a:lumMod val="7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9" name="Овал 8"/>
            <p:cNvSpPr/>
            <p:nvPr/>
          </p:nvSpPr>
          <p:spPr>
            <a:xfrm>
              <a:off x="611560" y="2780928"/>
              <a:ext cx="1872208" cy="129614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1820" y="3164971"/>
              <a:ext cx="1380859" cy="5520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Поездка в Париж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544522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Какая цветовая гамма смотрится лучше, голубая или бежевая?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3265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49411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Возможность расширить свой кругозор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556792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1.Развитие возможностей индивидуального туризма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3068960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2.Получение дополнительных сведений о малоизвестных местах Парижа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22.userapi.com/ZvcQy4F1Vuz730oA25HLjNjN7AodQcuAuR-kkg/WyNP2hySj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66725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ttps://sun9-2.userapi.com/3w6yAjE168PjGyzrAlaZ8l_Orh79Zt7FcM_-IQ/HG7IaohkV5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600400" cy="217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https://sun9-24.userapi.com/DD6iS_0dVxlte1oZoK80kCXeqrrE7pc9smQp8A/_2nRQKinA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3168352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84784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создать продукт, который станет одним  из необходимых условий для повышения интереса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стране и французскому языку.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Составить список объектов для маршрута;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печатные и Интернет-ресурсы по теме малоизвестных мест Парижа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оптимальные программы для оформления буклета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Оформить проспект в соответствии с установленными правилами и нормами.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04664"/>
            <a:ext cx="5454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06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Методы работы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211960" y="1124744"/>
            <a:ext cx="288032" cy="122413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732240" y="1196752"/>
            <a:ext cx="288032" cy="122413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835696" y="1124744"/>
            <a:ext cx="288032" cy="122413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059832" y="3140968"/>
            <a:ext cx="288032" cy="122413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40152" y="3212976"/>
            <a:ext cx="288032" cy="1224136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348880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Поисковый</a:t>
            </a:r>
            <a:r>
              <a:rPr lang="ru-RU" sz="2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Сравнение</a:t>
            </a:r>
            <a:r>
              <a:rPr lang="ru-RU" sz="2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Анализ </a:t>
            </a:r>
          </a:p>
          <a:p>
            <a:pPr marL="514350" indent="-514350">
              <a:buNone/>
            </a:pPr>
            <a:r>
              <a:rPr lang="ru-RU" sz="2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514350" indent="-514350">
              <a:buNone/>
            </a:pPr>
            <a:endParaRPr lang="ru-RU" sz="2400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400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sz="2400" dirty="0" smtClean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4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Синтез</a:t>
            </a:r>
            <a:endParaRPr lang="ru-RU" sz="2400" b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Приоритетные направления</a:t>
            </a:r>
            <a:endParaRPr lang="ru-RU" sz="4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3383868" y="2240868"/>
            <a:ext cx="2376264" cy="2880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4980788">
            <a:off x="4895477" y="3329684"/>
            <a:ext cx="2376264" cy="2880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678901">
            <a:off x="1895505" y="3472767"/>
            <a:ext cx="2376264" cy="2880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6364991">
            <a:off x="611039" y="2162254"/>
            <a:ext cx="2376264" cy="2880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4484204">
            <a:off x="6427873" y="2164863"/>
            <a:ext cx="2376264" cy="2880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08304" y="3645024"/>
            <a:ext cx="1368152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природа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501008"/>
            <a:ext cx="1301959" cy="4616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3645024"/>
            <a:ext cx="1491883" cy="4616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живопись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4869160"/>
            <a:ext cx="1502078" cy="4616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кулинария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056" y="4797152"/>
            <a:ext cx="2448272" cy="8309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Развлекательная индустрия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915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http://www.ckatt.ru/img/france/paris-m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688632" cy="4934888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rgbClr val="C6D9F0"/>
      </a:lt1>
      <a:dk2>
        <a:srgbClr val="1F497D"/>
      </a:dk2>
      <a:lt2>
        <a:srgbClr val="EEECE1"/>
      </a:lt2>
      <a:accent1>
        <a:srgbClr val="C6D9F0"/>
      </a:accent1>
      <a:accent2>
        <a:srgbClr val="C6D9F0"/>
      </a:accent2>
      <a:accent3>
        <a:srgbClr val="C6D9F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1239</TotalTime>
  <Words>252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«Необычный маршрут-путеводитель по Парижу»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ДЕНИС</cp:lastModifiedBy>
  <cp:revision>85</cp:revision>
  <dcterms:created xsi:type="dcterms:W3CDTF">2020-05-16T10:42:24Z</dcterms:created>
  <dcterms:modified xsi:type="dcterms:W3CDTF">2021-04-11T15:16:04Z</dcterms:modified>
</cp:coreProperties>
</file>