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58417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«Правила дорожного движения»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1566" y="1772816"/>
            <a:ext cx="7632848" cy="6480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Презентация для младших школьников.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Teacher\Desktop\пдд фотки\1644910043_2-kartinkin-net-p-pdd-kartinki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66" y="2225646"/>
            <a:ext cx="2948346" cy="39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55587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Выполнила воспитатель ГБОУ РФМЛИ</a:t>
            </a:r>
          </a:p>
          <a:p>
            <a:r>
              <a:rPr lang="ru-RU" dirty="0"/>
              <a:t> г. Владикавказа </a:t>
            </a:r>
            <a:r>
              <a:rPr lang="ru-RU" dirty="0" err="1"/>
              <a:t>Бучукури</a:t>
            </a:r>
            <a:r>
              <a:rPr lang="ru-RU" dirty="0"/>
              <a:t> Ф.Б.</a:t>
            </a:r>
          </a:p>
        </p:txBody>
      </p:sp>
    </p:spTree>
    <p:extLst>
      <p:ext uri="{BB962C8B-B14F-4D97-AF65-F5344CB8AC3E}">
        <p14:creationId xmlns:p14="http://schemas.microsoft.com/office/powerpoint/2010/main" val="376044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856984" cy="424847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Нужно на проезжей части 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Быть всегда внимательным,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Правила движения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ЗАПОМНИТЬ ОБЯЗАТЕЛЬНО!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Будьте внимательны на дорогах!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6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093296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ПЕРЕХОДИ ДОРОГУ В СПЕЦИАЛЬНО ОТВЕДЕННЫХ МЕСТАХ!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r="626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692696"/>
            <a:ext cx="7488832" cy="20882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Пешеходный переход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От беды убережет!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Все дороги на пути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По нему переходи!!!</a:t>
            </a:r>
          </a:p>
          <a:p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5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Прежде чем переходить дорогу, нужно посмотреть по сторонам!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r="465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4869160"/>
            <a:ext cx="5544616" cy="165618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Первым делом нужно нам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Посмотреть по сторонам!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Слева, справа путь свободен?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Значит, смело переходим!</a:t>
            </a:r>
          </a:p>
          <a:p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119464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«Пешеходный переход»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9" b="1767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625752"/>
            <a:ext cx="5558408" cy="223224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Если транспорт тут и там,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Перейти так сложно нам!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Пусть на помощь здесь придет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Пешеходный переход!</a:t>
            </a:r>
          </a:p>
          <a:p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949280"/>
            <a:ext cx="5486400" cy="52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Переходи дорогу только на зеленый сигнал светофора!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 b="652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912" y="260648"/>
            <a:ext cx="5508104" cy="194421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Вот зеленый свет зовет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Смело двигаться вперед!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Нынче главный-пешеход,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А потом-машин черед!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 </a:t>
            </a:r>
          </a:p>
          <a:p>
            <a:endParaRPr lang="ru-RU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8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r="8311"/>
          <a:stretch>
            <a:fillRect/>
          </a:stretch>
        </p:blipFill>
        <p:spPr>
          <a:xfrm>
            <a:off x="107504" y="332656"/>
            <a:ext cx="8656227" cy="5616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5896" y="5057800"/>
            <a:ext cx="5508104" cy="18002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Вот зажегся красный свет.</a:t>
            </a:r>
          </a:p>
          <a:p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Говорит : «Дороги нет!»</a:t>
            </a:r>
          </a:p>
          <a:p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Не бегите, не спешите!</a:t>
            </a:r>
          </a:p>
          <a:p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Свет зеленый подождите!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3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021288"/>
            <a:ext cx="5486400" cy="522288"/>
          </a:xfrm>
        </p:spPr>
        <p:txBody>
          <a:bodyPr/>
          <a:lstStyle/>
          <a:p>
            <a:r>
              <a:rPr lang="ru-RU" dirty="0" smtClean="0"/>
              <a:t>Никогда не играй на проезжей части!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 b="644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60648"/>
            <a:ext cx="5486400" cy="1735088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>
                <a:solidFill>
                  <a:schemeClr val="bg1"/>
                </a:solidFill>
                <a:latin typeface="Arial Black" pitchFamily="34" charset="0"/>
              </a:rPr>
              <a:t>Никогда не забывай:</a:t>
            </a:r>
          </a:p>
          <a:p>
            <a:r>
              <a:rPr lang="ru-RU" sz="2600" dirty="0">
                <a:solidFill>
                  <a:schemeClr val="bg1"/>
                </a:solidFill>
                <a:latin typeface="Arial Black" pitchFamily="34" charset="0"/>
              </a:rPr>
              <a:t>На дороге-не играй!</a:t>
            </a:r>
          </a:p>
          <a:p>
            <a:r>
              <a:rPr lang="ru-RU" sz="2600" dirty="0">
                <a:solidFill>
                  <a:schemeClr val="bg1"/>
                </a:solidFill>
                <a:latin typeface="Arial Black" pitchFamily="34" charset="0"/>
              </a:rPr>
              <a:t>Здесь опасно зазеваться!</a:t>
            </a:r>
          </a:p>
          <a:p>
            <a:r>
              <a:rPr lang="ru-RU" sz="2600" dirty="0">
                <a:solidFill>
                  <a:schemeClr val="bg1"/>
                </a:solidFill>
                <a:latin typeface="Arial Black" pitchFamily="34" charset="0"/>
              </a:rPr>
              <a:t>Здесь не место баловаться!</a:t>
            </a:r>
          </a:p>
          <a:p>
            <a:r>
              <a:rPr lang="ru-RU" sz="2600" dirty="0">
                <a:solidFill>
                  <a:schemeClr val="bg1"/>
                </a:solidFill>
                <a:latin typeface="Arial Black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15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Тротуар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3547"/>
          <a:stretch>
            <a:fillRect/>
          </a:stretch>
        </p:blipFill>
        <p:spPr>
          <a:xfrm>
            <a:off x="1547664" y="1196752"/>
            <a:ext cx="6281313" cy="4536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085184"/>
            <a:ext cx="5400600" cy="1772816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solidFill>
                  <a:schemeClr val="bg1"/>
                </a:solidFill>
                <a:latin typeface="Arial Black" pitchFamily="34" charset="0"/>
              </a:rPr>
              <a:t>Если тротуара нет</a:t>
            </a:r>
          </a:p>
          <a:p>
            <a:r>
              <a:rPr lang="ru-RU" sz="9600" dirty="0">
                <a:solidFill>
                  <a:schemeClr val="bg1"/>
                </a:solidFill>
                <a:latin typeface="Arial Black" pitchFamily="34" charset="0"/>
              </a:rPr>
              <a:t>Будь внимателен вдвойне!</a:t>
            </a:r>
          </a:p>
          <a:p>
            <a:r>
              <a:rPr lang="ru-RU" sz="9600" dirty="0">
                <a:solidFill>
                  <a:schemeClr val="bg1"/>
                </a:solidFill>
                <a:latin typeface="Arial Black" pitchFamily="34" charset="0"/>
              </a:rPr>
              <a:t>По обочине иди, </a:t>
            </a:r>
          </a:p>
          <a:p>
            <a:r>
              <a:rPr lang="ru-RU" sz="9600" dirty="0">
                <a:solidFill>
                  <a:schemeClr val="bg1"/>
                </a:solidFill>
                <a:latin typeface="Arial Black" pitchFamily="34" charset="0"/>
              </a:rPr>
              <a:t>Во все стороны гляди!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8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949280"/>
            <a:ext cx="5486400" cy="522288"/>
          </a:xfrm>
        </p:spPr>
        <p:txBody>
          <a:bodyPr/>
          <a:lstStyle/>
          <a:p>
            <a:r>
              <a:rPr lang="ru-RU" dirty="0" smtClean="0"/>
              <a:t>Подземный переход.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7856"/>
            <a:ext cx="5486400" cy="20329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Способ самый безопасный-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Переход подземный.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По </a:t>
            </a:r>
            <a:r>
              <a:rPr lang="ru-RU" sz="2400" dirty="0" err="1" smtClean="0">
                <a:solidFill>
                  <a:schemeClr val="bg1"/>
                </a:solidFill>
                <a:latin typeface="Arial Black" pitchFamily="34" charset="0"/>
              </a:rPr>
              <a:t>ступенечкам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спускайся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Ты в тоннель под землю!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40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206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«Правила дорожного движения»</vt:lpstr>
      <vt:lpstr>ПЕРЕХОДИ ДОРОГУ В СПЕЦИАЛЬНО ОТВЕДЕННЫХ МЕСТАХ!</vt:lpstr>
      <vt:lpstr>Прежде чем переходить дорогу, нужно посмотреть по сторонам!</vt:lpstr>
      <vt:lpstr>«Пешеходный переход»</vt:lpstr>
      <vt:lpstr>Переходи дорогу только на зеленый сигнал светофора!</vt:lpstr>
      <vt:lpstr>Презентация PowerPoint</vt:lpstr>
      <vt:lpstr>Никогда не играй на проезжей части!</vt:lpstr>
      <vt:lpstr>Тротуар </vt:lpstr>
      <vt:lpstr>Подземный переход.</vt:lpstr>
      <vt:lpstr>Нужно на проезжей части  Быть всегда внимательным, Правила движения ЗАПОМНИТЬ ОБЯЗАТЕЛЬНО!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«Правила дорожного движения»</dc:title>
  <dc:creator>Teacher</dc:creator>
  <cp:lastModifiedBy>Teacher</cp:lastModifiedBy>
  <cp:revision>5</cp:revision>
  <dcterms:created xsi:type="dcterms:W3CDTF">2023-03-20T10:57:50Z</dcterms:created>
  <dcterms:modified xsi:type="dcterms:W3CDTF">2023-03-20T11:57:02Z</dcterms:modified>
</cp:coreProperties>
</file>