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7" r:id="rId4"/>
    <p:sldId id="268" r:id="rId5"/>
    <p:sldId id="270" r:id="rId6"/>
    <p:sldId id="269" r:id="rId7"/>
    <p:sldId id="271" r:id="rId8"/>
    <p:sldId id="263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E873F-4169-4902-B6C5-E280390EA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27508F-9258-4AC9-AEDB-8657C27EC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2A18B-463C-42C5-9F3A-82DEAB16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9C3C5-7DD5-4FAD-9FE1-CB9BC331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6E7E6-046F-4070-BD20-0E17F301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1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5A4A3-7143-441F-9513-129B8210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5B3A4-4E39-4B81-8A93-9301D773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49FAF2-B962-4369-8242-7BA39B44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113A6-5EC2-4449-8917-3CE8872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C215E-83EA-461D-942B-282A9E21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5616AB-28E6-46C1-ACAF-7B10A5971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0C133-B932-43AF-9345-32939B223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BD322-0FDA-43C3-B65D-37A8F9A1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20A41-E459-4D68-892E-99649F7EE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4529E-978D-46B1-BBC7-C1A614F8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F1B2F-247E-483A-8966-7E53F1FB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9799F-1B63-4657-9D59-A85B88EF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96951-1218-47A8-A6F6-B69712B6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9774D-1587-4509-B9E7-726310EC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341B8-9BB4-41A3-BE0F-7DA57212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7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9AFDA-2501-4B35-88C3-6C4DB08A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F80129-BAD3-4771-BCB1-8D7AF160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74BBF-9E6A-4D60-9D0A-8996F1D3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45F9E-A548-463D-8E06-6F626D1F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EB5E2-E7FD-4511-93A0-CC0767C7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8ED72-52F3-430B-9398-46A34AA9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C6CDD-B5AF-4F88-AAB3-8535A2E0C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A7FA65-7D1B-4875-A010-51EC3BBFE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155FEB-5861-41BF-9B03-BBDAE63C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99AAE-32E8-44E2-AA7B-5D4D1A87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2FEEA-8CF5-4EFE-8B07-173114A6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FE6C1-FDEF-40AA-B6F2-209CAB2D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2A9D7-584A-46EA-B31D-D8359DB0E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DD063C-948A-452C-A0DF-FACD6D583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1DFFB5-7A39-42E2-8376-BB53244D7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A22456-FD44-48E8-A7EA-963191890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D97274-6330-41C4-945A-6F80BAD8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193AD0-C9E9-49D8-8F92-21FCE423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67BF56-72D3-45F8-9DDF-906F095C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1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B5415-8276-48FC-9DD4-FF71BCAB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D620E5-B007-46CE-A51C-23B3A1E6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1B7B25-67B5-4EBD-ABA7-307BE364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F9A43B-673C-49B3-8D96-D3D203BD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0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908561-2CE1-4ECF-AB7A-3903B6DF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F6C0A4-548A-4287-876F-41BADA91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498FD-0249-4CD6-897C-340E44B2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9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C6F33-1E63-4F95-9AD0-42B2DF7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FFB94-3E9A-42CA-8CC0-A6A70FE31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0C4888-AD7C-445C-9D41-B8400694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EF81C4-F898-4680-A8B4-6719025E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08F1E-6443-4D63-8675-4065B10E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D27BB-3983-41D4-BFE7-206EB06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B3E9E-91B3-49A7-A0AF-A11BE6EF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DD1562-1151-4978-93EA-088F53A19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CD59C2-69DC-4079-9D4A-699A77FE9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5E0D89-C73C-4AB6-9E55-2764B2FF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DD34C0-A303-4D12-96F3-82C0F15D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F07E-074D-4596-B9D4-A1E26889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8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65222-B22E-4443-B041-5BCAE9D0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F72475-DB55-4D0A-81D9-8C9F8FA1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2624A-65A5-4E77-A66F-74368A2CF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9F8-7E71-4C0B-8390-1AAE812975CA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FB8207-51D3-4D15-A612-DFA9D66E5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9A39F-7817-47F5-8A0E-8F76A7ADF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54A7-2374-4D32-9C05-A7B6B15BD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добие треугольников">
            <a:extLst>
              <a:ext uri="{FF2B5EF4-FFF2-40B4-BE49-F238E27FC236}">
                <a16:creationId xmlns:a16="http://schemas.microsoft.com/office/drawing/2014/main" id="{1A1413A4-D6F9-4F11-BCFE-DFA98DABCC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59" y="779042"/>
            <a:ext cx="4805081" cy="2739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79C167-6A40-4C62-8E7A-3CF520765503}"/>
              </a:ext>
            </a:extLst>
          </p:cNvPr>
          <p:cNvSpPr txBox="1"/>
          <p:nvPr/>
        </p:nvSpPr>
        <p:spPr>
          <a:xfrm>
            <a:off x="1873624" y="4222376"/>
            <a:ext cx="8588188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объединяет треугольники, изображенные на рисунке?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45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E16D263-3ACE-484B-B65D-7B293D994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21" y="651248"/>
            <a:ext cx="6673725" cy="5738969"/>
          </a:xfrm>
        </p:spPr>
      </p:pic>
    </p:spTree>
    <p:extLst>
      <p:ext uri="{BB962C8B-B14F-4D97-AF65-F5344CB8AC3E}">
        <p14:creationId xmlns:p14="http://schemas.microsoft.com/office/powerpoint/2010/main" val="42935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68551-35D8-4469-9ACB-C7FE5E0C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365125"/>
            <a:ext cx="10717306" cy="1795369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по длине тени, падающей от дерева в солнечный день, определить высоту дерева? </a:t>
            </a:r>
            <a:b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A5BD-0B95-4D96-BA0D-80CD909B636E}"/>
              </a:ext>
            </a:extLst>
          </p:cNvPr>
          <p:cNvSpPr txBox="1"/>
          <p:nvPr/>
        </p:nvSpPr>
        <p:spPr>
          <a:xfrm>
            <a:off x="735106" y="1981200"/>
            <a:ext cx="10990729" cy="235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так как лучи солнца можно считать практически параллельными, то тень от дерева во столько же раз длиннее тени от какого-либо шеста, во сколько раз дерево выше шеста. Поэтому, установив вертикально шест известной высоты и измерив отношение длины тени от дерева к длине тени от шеста, мы вычислим искомую(примерную) высоту дерева. Там Фалес измерил высоту пирамиды.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6A2C1-E705-412B-8A48-31626A5DB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2" y="4369302"/>
            <a:ext cx="5334000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E85AB2-7379-4387-A4F3-2EFBFAC4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7176"/>
            <a:ext cx="10515600" cy="545978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определим высоту какого-либо предмета, используя шест с вращающейся планкой.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№579 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E07FAE-C162-4F28-8044-D42037E35C15}"/>
              </a:ext>
            </a:extLst>
          </p:cNvPr>
          <p:cNvPicPr/>
          <p:nvPr/>
        </p:nvPicPr>
        <p:blipFill rotWithShape="1">
          <a:blip r:embed="rId2"/>
          <a:srcRect l="54739" t="38198" r="36665" b="48578"/>
          <a:stretch/>
        </p:blipFill>
        <p:spPr bwMode="auto">
          <a:xfrm>
            <a:off x="838200" y="4099112"/>
            <a:ext cx="2201545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2544D-3640-453B-8039-90669E41E1FE}"/>
                  </a:ext>
                </a:extLst>
              </p:cNvPr>
              <p:cNvSpPr txBox="1"/>
              <p:nvPr/>
            </p:nvSpPr>
            <p:spPr>
              <a:xfrm>
                <a:off x="4247385" y="4308322"/>
                <a:ext cx="6768353" cy="1765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⊿ВАС∼⊿В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значит 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ВС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АС</m:t>
                          </m:r>
                        </m:num>
                        <m:den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А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значит  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АС∙В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ВС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1,7∙6,3</m:t>
                          </m:r>
                        </m:num>
                        <m:den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3,4</m:t>
                          </m:r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=3,15</m:t>
                      </m:r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C2544D-3640-453B-8039-90669E41E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85" y="4308322"/>
                <a:ext cx="6768353" cy="1765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D6C80-2792-426C-816C-F20C524C7D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5" t="35413" r="45074" b="26797"/>
          <a:stretch/>
        </p:blipFill>
        <p:spPr>
          <a:xfrm>
            <a:off x="6382871" y="1507530"/>
            <a:ext cx="3397623" cy="28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64592B-05F6-4EA2-BD8A-3B4924FEFAC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49385" t="28791" r="6521" b="44128"/>
          <a:stretch/>
        </p:blipFill>
        <p:spPr bwMode="auto">
          <a:xfrm>
            <a:off x="540044" y="1022240"/>
            <a:ext cx="9894873" cy="3657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F4291A-B0FC-4C0D-9721-845A48F94C09}"/>
              </a:ext>
            </a:extLst>
          </p:cNvPr>
          <p:cNvSpPr txBox="1"/>
          <p:nvPr/>
        </p:nvSpPr>
        <p:spPr>
          <a:xfrm>
            <a:off x="1201271" y="107576"/>
            <a:ext cx="9959788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определим расстояние до какого-либо предмета, используя дальномер.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26E2E-D679-4425-ABDD-080556EC3F85}"/>
              </a:ext>
            </a:extLst>
          </p:cNvPr>
          <p:cNvSpPr txBox="1"/>
          <p:nvPr/>
        </p:nvSpPr>
        <p:spPr>
          <a:xfrm>
            <a:off x="636494" y="5047129"/>
            <a:ext cx="1052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учебнике физической географии Максимова за 1975 г есть образец изготовления такого прибора.</a:t>
            </a:r>
          </a:p>
          <a:p>
            <a:r>
              <a:rPr lang="ru-RU" dirty="0">
                <a:latin typeface="Times New Roman" panose="02020603050405020304" pitchFamily="18" charset="0"/>
              </a:rPr>
              <a:t>Какие недостатки будут у измерений, выполненных таким образом?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3D55EA-1A43-4483-826E-7D9A1D63D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086" t="20469" r="37832" b="58517"/>
          <a:stretch/>
        </p:blipFill>
        <p:spPr>
          <a:xfrm>
            <a:off x="1156446" y="1156447"/>
            <a:ext cx="3388660" cy="3972918"/>
          </a:xfrm>
        </p:spPr>
      </p:pic>
      <p:pic>
        <p:nvPicPr>
          <p:cNvPr id="1026" name="Picture 2" descr="NewEcologist.ru &gt;&gt; (рис. 13) надо знать высоту или длину предмета,  расстояние до которого мы хотим узнать. Для этого бе">
            <a:extLst>
              <a:ext uri="{FF2B5EF4-FFF2-40B4-BE49-F238E27FC236}">
                <a16:creationId xmlns:a16="http://schemas.microsoft.com/office/drawing/2014/main" id="{CB16692E-3E75-4694-B111-86C86DCB2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2601"/>
            <a:ext cx="5510091" cy="16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514B8-73E1-4FFA-8AD0-F0BB7E2898F6}"/>
              </a:ext>
            </a:extLst>
          </p:cNvPr>
          <p:cNvSpPr txBox="1"/>
          <p:nvPr/>
        </p:nvSpPr>
        <p:spPr>
          <a:xfrm>
            <a:off x="654423" y="242047"/>
            <a:ext cx="1114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  № 583 учебника предлагают определить ширину реки, используя два подобных треугольника, но как доказать их подобие?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72D95-4AB2-4B17-B733-41BE3011AB79}"/>
                  </a:ext>
                </a:extLst>
              </p:cNvPr>
              <p:cNvSpPr txBox="1"/>
              <p:nvPr/>
            </p:nvSpPr>
            <p:spPr>
              <a:xfrm>
                <a:off x="4545106" y="4437529"/>
                <a:ext cx="6750423" cy="190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Вычислить АВ, а затем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В;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АВ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АС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/>
                      </a:rPr>
                      <m:t>АВ=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АС∙А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А</m:t>
                        </m:r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ru-RU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В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=АВ−А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88645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106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В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106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72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E72D95-4AB2-4B17-B733-41BE3011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6" y="4437529"/>
                <a:ext cx="6750423" cy="1903213"/>
              </a:xfrm>
              <a:prstGeom prst="rect">
                <a:avLst/>
              </a:prstGeom>
              <a:blipFill>
                <a:blip r:embed="rId4"/>
                <a:stretch>
                  <a:fillRect l="-813" b="-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9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C69607B-A7CA-4DD4-A3B1-CA28F12A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11" y="2299018"/>
            <a:ext cx="5637120" cy="38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42976-1AFE-4260-AC9B-B3604CEC6C36}"/>
              </a:ext>
            </a:extLst>
          </p:cNvPr>
          <p:cNvSpPr txBox="1"/>
          <p:nvPr/>
        </p:nvSpPr>
        <p:spPr>
          <a:xfrm>
            <a:off x="6965578" y="2832846"/>
            <a:ext cx="4823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Теодоли́т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измерительный прибор для определения горизонтальных и вертикальных углов при топографических съёмках, геодезических и маркшейдерских работах, в строительстве и т. п. Основной рабочей мерой в теодолите являются лимбы с градусными и минутными делениями (горизонтальный и вертикальный). Теодолит может быть использован для измерения расстояний нитяным дальномером и для определения магнитных азимутов с помощью буссоли.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AC0D9-533D-43F1-B496-5D94D255186A}"/>
              </a:ext>
            </a:extLst>
          </p:cNvPr>
          <p:cNvSpPr txBox="1"/>
          <p:nvPr/>
        </p:nvSpPr>
        <p:spPr>
          <a:xfrm>
            <a:off x="1111624" y="430306"/>
            <a:ext cx="10013576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каких приборов можно измерить углы треугольников?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48DA-4E42-4B0B-B864-F34C2B00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1" y="1262065"/>
            <a:ext cx="4572000" cy="283854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в парах:</a:t>
            </a:r>
            <a:b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рисунок и свойства подобных треугольников, определить расстояние до маяка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15B68D-623F-46C5-9F34-617AAA4D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06" y="23120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8A9592-51E0-4B30-8546-0DCC4E34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06" y="4449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BDC22039-6071-45D3-9120-1DB66774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7" t="50000" r="21397" b="28458"/>
          <a:stretch>
            <a:fillRect/>
          </a:stretch>
        </p:blipFill>
        <p:spPr bwMode="auto">
          <a:xfrm>
            <a:off x="277906" y="772646"/>
            <a:ext cx="6391835" cy="34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045D2-7164-4C66-B34D-F58E435B0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55" t="47059" r="52280" b="48496"/>
          <a:stretch/>
        </p:blipFill>
        <p:spPr>
          <a:xfrm>
            <a:off x="8095128" y="4180822"/>
            <a:ext cx="1997768" cy="11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8E334B7-1C92-40AC-9F09-FBC685AFDDC0}"/>
              </a:ext>
            </a:extLst>
          </p:cNvPr>
          <p:cNvSpPr txBox="1"/>
          <p:nvPr/>
        </p:nvSpPr>
        <p:spPr>
          <a:xfrm>
            <a:off x="923366" y="476989"/>
            <a:ext cx="8157882" cy="450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геометрические измерения, основаны на свойствах подобных треугольников: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 измерение высоты предмета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определение расстояния до недоступной точки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 измерение  длины отрезка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приборы помогают измерить большие расстояния: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циркуль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дальномер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теодолит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C98B2-9A9C-408C-8FB6-14734DD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4ECCBC-6E92-4FAB-915E-B61022254A0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9779" t="42876" r="55046" b="30376"/>
          <a:stretch/>
        </p:blipFill>
        <p:spPr>
          <a:xfrm>
            <a:off x="1167339" y="1818686"/>
            <a:ext cx="4604004" cy="2751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BAF5D-2950-4D49-B545-E1E4A9BE094A}"/>
              </a:ext>
            </a:extLst>
          </p:cNvPr>
          <p:cNvSpPr txBox="1"/>
          <p:nvPr/>
        </p:nvSpPr>
        <p:spPr>
          <a:xfrm>
            <a:off x="6373906" y="2017059"/>
            <a:ext cx="4979894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с помощью травинки, определить расстояние до автомобиля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что-то изменить в дальномере, чтобы учитывать высоту предмета?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18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393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Проблема:  Как по длине тени, падающей от дерева в солнечный день, определить высоту дерева?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Самостоятельная работа в парах:  Используя рисунок и свойства подобных треугольников, определить расстояние до маяка     </vt:lpstr>
      <vt:lpstr>Презентация PowerPoint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линия треугольника</dc:title>
  <dc:creator>Ивановна Наталья</dc:creator>
  <cp:lastModifiedBy>Ивановна Наталья</cp:lastModifiedBy>
  <cp:revision>24</cp:revision>
  <dcterms:created xsi:type="dcterms:W3CDTF">2023-02-09T06:00:37Z</dcterms:created>
  <dcterms:modified xsi:type="dcterms:W3CDTF">2023-02-27T15:37:22Z</dcterms:modified>
</cp:coreProperties>
</file>