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6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4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3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9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2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4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8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0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1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6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8A22670-C983-4F7A-89F3-CD81C8A79CB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DA5A0A-5AE4-400F-ACA3-C2AE661A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advice!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Дай мне совет!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off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teɪk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ɒf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Put 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pʊt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надеть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hot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coat.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Сними пальто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windy. Put on your jacket.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Ветрено! Надень куртку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warm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wearing my dress.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надену своё платье.</a:t>
            </a:r>
          </a:p>
        </p:txBody>
      </p:sp>
    </p:spTree>
    <p:extLst>
      <p:ext uri="{BB962C8B-B14F-4D97-AF65-F5344CB8AC3E}">
        <p14:creationId xmlns:p14="http://schemas.microsoft.com/office/powerpoint/2010/main" val="364580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hot and sunny.		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Put 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/>
              <a:t>|</a:t>
            </a:r>
            <a:r>
              <a:rPr lang="en-US" dirty="0" err="1"/>
              <a:t>jə</a:t>
            </a:r>
            <a:r>
              <a:rPr lang="en-US" dirty="0"/>
              <a:t>|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Take off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/>
              <a:t>|</a:t>
            </a:r>
            <a:r>
              <a:rPr lang="en-US" dirty="0" err="1"/>
              <a:t>jə</a:t>
            </a:r>
            <a:r>
              <a:rPr lang="en-US" dirty="0" smtClean="0"/>
              <a:t>|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37875" y="1965960"/>
            <a:ext cx="4754880" cy="4513217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coat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kəʊt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пальто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skirt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əː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юбка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shoes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туфли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trousers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traʊzəz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брюки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jeans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ʒ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-джинсы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shirt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ʃə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футболка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sweater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swɛtə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свитер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jacket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dʒakɪt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куртка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drɛs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-платье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shorts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ʃɔ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шорты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hat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шляпа, кепка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socks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носки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098" name="Picture 2" descr="C:\Users\Катенька\Desktop\weather\weather-clip-art-for-teachers-clipart-panda-free-images-641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40650"/>
            <a:ext cx="4038600" cy="4045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raining. 		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/>
              <a:t>|</a:t>
            </a:r>
            <a:r>
              <a:rPr lang="en-US" dirty="0" err="1"/>
              <a:t>jə</a:t>
            </a:r>
            <a:r>
              <a:rPr lang="en-US" dirty="0"/>
              <a:t>|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dirty="0"/>
              <a:t> |</a:t>
            </a:r>
            <a:r>
              <a:rPr lang="en-US" dirty="0" err="1"/>
              <a:t>jə</a:t>
            </a:r>
            <a:r>
              <a:rPr lang="en-US" dirty="0"/>
              <a:t>|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Катенька\Desktop\weather\cloud-37011_128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28801"/>
            <a:ext cx="4038600" cy="3953941"/>
          </a:xfrm>
          <a:prstGeom prst="rect">
            <a:avLst/>
          </a:prstGeom>
          <a:noFill/>
        </p:spPr>
      </p:pic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6737875" y="1965960"/>
            <a:ext cx="4754880" cy="4513217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coat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kəʊt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пальто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skirt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əː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юбка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shoes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туфли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trousers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traʊzəz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брюки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jeans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ʒ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-джинсы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shirt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ʃə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футболка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sweater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swɛtə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свитер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jacket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dʒakɪt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куртка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drɛs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-платье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shorts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ʃɔ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шорты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hat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шляпа, кепка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socks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носки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cold.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Put on your </a:t>
            </a:r>
            <a:r>
              <a:rPr lang="en-US" dirty="0"/>
              <a:t>|</a:t>
            </a:r>
            <a:r>
              <a:rPr lang="en-US" dirty="0" err="1"/>
              <a:t>jə</a:t>
            </a:r>
            <a:r>
              <a:rPr lang="en-US" dirty="0"/>
              <a:t>|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Take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your </a:t>
            </a:r>
            <a:r>
              <a:rPr lang="en-US" dirty="0"/>
              <a:t>|</a:t>
            </a:r>
            <a:r>
              <a:rPr lang="en-US" dirty="0" err="1"/>
              <a:t>jə</a:t>
            </a:r>
            <a:r>
              <a:rPr lang="en-US" dirty="0"/>
              <a:t>|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атенька\Desktop\weather\depositphotos_41434625-stock-illustration-vector-ice-cold-symbo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601" y="1600201"/>
            <a:ext cx="3955798" cy="4525963"/>
          </a:xfrm>
          <a:prstGeom prst="rect">
            <a:avLst/>
          </a:prstGeom>
          <a:noFill/>
        </p:spPr>
      </p:pic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6737875" y="1965960"/>
            <a:ext cx="4754880" cy="4513217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coat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kəʊt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пальто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skirt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əː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юбка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shoes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туфли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trousers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traʊzəz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брюки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jeans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ʒ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nz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-джинсы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shirt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ʃə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футболка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sweater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swɛtə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свитер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jacket |ˈ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dʒakɪt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куртка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drɛs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-платье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shorts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ʃɔ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шорты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hat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шляпа, кепка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socks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носки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3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describe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wearing….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6559" y="2106382"/>
            <a:ext cx="3069775" cy="4023360"/>
          </a:xfrm>
        </p:spPr>
        <p:txBody>
          <a:bodyPr/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wearing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Катенька\Desktop\weather\одежда\8e95c45d0e0a93753eb05b8c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94" y="2811252"/>
            <a:ext cx="3333900" cy="3044254"/>
          </a:xfrm>
          <a:prstGeom prst="rect">
            <a:avLst/>
          </a:prstGeom>
          <a:noFill/>
        </p:spPr>
      </p:pic>
      <p:pic>
        <p:nvPicPr>
          <p:cNvPr id="8" name="Picture 2" descr="C:\Users\Катенька\Desktop\курсовая к\5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602" y="2494558"/>
            <a:ext cx="3728020" cy="3677641"/>
          </a:xfrm>
          <a:prstGeom prst="rect">
            <a:avLst/>
          </a:prstGeom>
          <a:noFill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8131622" y="1678575"/>
            <a:ext cx="4754880" cy="45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coat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kəʊt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пальто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skirt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əː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юбка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shoes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|ʃ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туфли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trousers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traʊzəz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 - брюки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jeans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ʒ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-джинсы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shirt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футболка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sweater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swɛtə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свитер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jacket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dʒakɪt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куртка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drɛs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-платье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shorts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ʃɔ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шорты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hat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шляпа, кепка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socks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носки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11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describe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754880" cy="402336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wearing….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3966" y="2057400"/>
            <a:ext cx="4754880" cy="402336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wearing….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 descr="C:\Users\Катенька\Desktop\weather\одежда\i8GESYK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26" y="2522024"/>
            <a:ext cx="3791335" cy="3846720"/>
          </a:xfrm>
          <a:prstGeom prst="rect">
            <a:avLst/>
          </a:prstGeom>
          <a:noFill/>
        </p:spPr>
      </p:pic>
      <p:pic>
        <p:nvPicPr>
          <p:cNvPr id="6" name="Picture 2" descr="C:\Users\Катенька\Desktop\курсовая к\d854fbebe44d1894d7e59d4c69b611b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5102" y="2522024"/>
            <a:ext cx="3452288" cy="3650176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7576437" y="1946366"/>
            <a:ext cx="4754880" cy="45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coat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kəʊt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пальто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skirt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əː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юбка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shoes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|ʃ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туфли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trousers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traʊzəz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 - брюки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jeans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ʒ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-джинсы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shirt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футболка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sweater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swɛtə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свитер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jacket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dʒakɪt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куртка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drɛs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-платье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shorts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ʃɔ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шорты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hat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шляпа, кепка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socks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носки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03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describe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307543" y="2050869"/>
            <a:ext cx="4754880" cy="402336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wearing….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96795" y="2050869"/>
            <a:ext cx="4754880" cy="402336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wearing…. </a:t>
            </a: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5" name="Picture 2" descr="C:\Users\Катенька\Desktop\курсовая к\s1200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55" y="2612570"/>
            <a:ext cx="2901085" cy="3827702"/>
          </a:xfrm>
          <a:prstGeom prst="rect">
            <a:avLst/>
          </a:prstGeom>
          <a:noFill/>
        </p:spPr>
      </p:pic>
      <p:pic>
        <p:nvPicPr>
          <p:cNvPr id="6" name="Picture 2" descr="C:\Users\Катенька\Desktop\weather\2014-New-Summer-Kids-Clothing-Set-Lace-Children-Girl-Clothes-Set-T-Shirt-And-Lattice-shorts__162412920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81" y="2628817"/>
            <a:ext cx="3333628" cy="3795207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7534950" y="1965960"/>
            <a:ext cx="4754880" cy="45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coat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kəʊt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пальто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skirt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əː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юбка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shoes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|ʃ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туфли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trousers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traʊzəz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 - брюки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jeans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ʒ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nz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-джинсы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shirt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футболка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sweater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swɛtə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свитер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jacket |ˈ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dʒakɪt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куртка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|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drɛs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-платье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shorts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ʃɔ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шорты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hat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шляпа, кепка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socks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 - носки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04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Seasons </a:t>
            </a:r>
            <a:r>
              <a:rPr lang="ru-RU" b="1" dirty="0">
                <a:solidFill>
                  <a:srgbClr val="7030A0"/>
                </a:solidFill>
              </a:rPr>
              <a:t>|ˈ</a:t>
            </a:r>
            <a:r>
              <a:rPr lang="en-US" b="1" dirty="0" err="1">
                <a:solidFill>
                  <a:srgbClr val="7030A0"/>
                </a:solidFill>
              </a:rPr>
              <a:t>si</a:t>
            </a:r>
            <a:r>
              <a:rPr lang="ru-RU" b="1" dirty="0">
                <a:solidFill>
                  <a:srgbClr val="7030A0"/>
                </a:solidFill>
              </a:rPr>
              <a:t>ː</a:t>
            </a:r>
            <a:r>
              <a:rPr lang="en-US" b="1" dirty="0">
                <a:solidFill>
                  <a:srgbClr val="7030A0"/>
                </a:solidFill>
              </a:rPr>
              <a:t>z</a:t>
            </a:r>
            <a:r>
              <a:rPr lang="ru-RU" b="1" dirty="0">
                <a:solidFill>
                  <a:srgbClr val="7030A0"/>
                </a:solidFill>
              </a:rPr>
              <a:t>ə</a:t>
            </a:r>
            <a:r>
              <a:rPr lang="en-US" b="1" dirty="0" err="1">
                <a:solidFill>
                  <a:srgbClr val="7030A0"/>
                </a:solidFill>
              </a:rPr>
              <a:t>nz</a:t>
            </a:r>
            <a:r>
              <a:rPr lang="ru-RU" b="1" dirty="0">
                <a:solidFill>
                  <a:srgbClr val="7030A0"/>
                </a:solidFill>
              </a:rPr>
              <a:t>| </a:t>
            </a:r>
            <a:r>
              <a:rPr lang="ru-RU" b="1" dirty="0" smtClean="0">
                <a:solidFill>
                  <a:srgbClr val="7030A0"/>
                </a:solidFill>
              </a:rPr>
              <a:t>Времена года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8" y="1690688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7851585" y="269967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ə|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7793" y="3547242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sprɪŋ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7644" y="4166084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sʌmə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7644" y="4893452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ɔːtəm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577802" y="2763927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577802" y="354724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577802" y="423188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6577802" y="491652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99079" y="504686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201664" y="2961285"/>
            <a:ext cx="571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201664" y="3833472"/>
            <a:ext cx="571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201664" y="4452797"/>
            <a:ext cx="571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201664" y="5155062"/>
            <a:ext cx="571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62262" y="2725339"/>
            <a:ext cx="90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62262" y="3502799"/>
            <a:ext cx="1029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63883" y="4166084"/>
            <a:ext cx="85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65907" y="4861689"/>
            <a:ext cx="105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7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Little song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9431"/>
            <a:ext cx="4876800" cy="3657600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454435" y="3801291"/>
            <a:ext cx="186798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2423" y="3465011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brʌɪt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329430" y="3775166"/>
            <a:ext cx="469096" cy="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36853" y="3465011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ркий, ясный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454435" y="5351416"/>
            <a:ext cx="186798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62499" y="5089806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wʌɪt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2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But when?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649" y="1847057"/>
            <a:ext cx="9872871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187440" y="2453640"/>
            <a:ext cx="952472" cy="115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112203" y="2453640"/>
            <a:ext cx="875758" cy="126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570365" y="2280206"/>
            <a:ext cx="1083676" cy="17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86399" y="2280206"/>
            <a:ext cx="971139" cy="17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87215" y="2280206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9435" y="3414106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7342" y="3435508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autumn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6102" y="2259435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7" y="1966372"/>
            <a:ext cx="2670048" cy="14691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1" y="3950863"/>
            <a:ext cx="2380316" cy="15868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61" y="3915321"/>
            <a:ext cx="2395630" cy="1597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94" y="1966372"/>
            <a:ext cx="2666467" cy="13998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99335" y="3697118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9435" y="5697473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7342" y="5653743"/>
            <a:ext cx="1462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25087" y="3604747"/>
            <a:ext cx="139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 </a:t>
            </a:r>
            <a:r>
              <a:rPr lang="en-US" dirty="0">
                <a:solidFill>
                  <a:srgbClr val="7030A0"/>
                </a:solidFill>
              </a:rPr>
              <a:t>|ˈ</a:t>
            </a:r>
            <a:r>
              <a:rPr lang="en-US" dirty="0" err="1" smtClean="0">
                <a:solidFill>
                  <a:srgbClr val="7030A0"/>
                </a:solidFill>
              </a:rPr>
              <a:t>wɒts</a:t>
            </a:r>
            <a:r>
              <a:rPr lang="en-US" dirty="0" smtClean="0">
                <a:solidFill>
                  <a:srgbClr val="7030A0"/>
                </a:solidFill>
              </a:rPr>
              <a:t>|</a:t>
            </a:r>
            <a:r>
              <a:rPr lang="en-US" dirty="0">
                <a:solidFill>
                  <a:srgbClr val="7030A0"/>
                </a:solidFill>
              </a:rPr>
              <a:t> |</a:t>
            </a:r>
            <a:r>
              <a:rPr lang="en-US" dirty="0" err="1">
                <a:solidFill>
                  <a:srgbClr val="7030A0"/>
                </a:solidFill>
              </a:rPr>
              <a:t>ðɪs</a:t>
            </a:r>
            <a:r>
              <a:rPr lang="en-US" dirty="0">
                <a:solidFill>
                  <a:srgbClr val="7030A0"/>
                </a:solidFill>
              </a:rPr>
              <a:t>|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4462"/>
            <a:ext cx="6110001" cy="4582501"/>
          </a:xfrm>
        </p:spPr>
      </p:pic>
      <p:sp>
        <p:nvSpPr>
          <p:cNvPr id="5" name="TextBox 4"/>
          <p:cNvSpPr txBox="1"/>
          <p:nvPr/>
        </p:nvSpPr>
        <p:spPr>
          <a:xfrm>
            <a:off x="7013331" y="2508068"/>
            <a:ext cx="42753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It is (It’s) __________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This is ___________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2481" y="4077728"/>
            <a:ext cx="4940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My favourite season is___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1057" y="4649561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feɪv</a:t>
            </a:r>
            <a:r>
              <a:rPr lang="en-US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(ə)</a:t>
            </a:r>
            <a:r>
              <a:rPr lang="en-US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rɪt</a:t>
            </a:r>
            <a:r>
              <a:rPr lang="en-US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58436" y="4649560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siːz</a:t>
            </a:r>
            <a:r>
              <a:rPr lang="en-US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(ə)n|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45521" y="68634"/>
            <a:ext cx="1487457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winter </a:t>
            </a:r>
            <a:endParaRPr lang="ru-RU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 </a:t>
            </a:r>
            <a:endParaRPr lang="ru-RU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summer </a:t>
            </a:r>
            <a:endParaRPr lang="ru-RU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autumn </a:t>
            </a:r>
            <a:endParaRPr lang="ru-RU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3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 do you like to do?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644" y="1714410"/>
            <a:ext cx="9872871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____?____ in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739641" y="2989215"/>
            <a:ext cx="853439" cy="831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973527" y="3591165"/>
            <a:ext cx="1301931" cy="285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73527" y="4142940"/>
            <a:ext cx="1301931" cy="28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24402" y="4285624"/>
            <a:ext cx="868678" cy="72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3080" y="2727605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5458" y="3335932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4738" y="4135113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autumn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4493" y="483948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89699" y="2477800"/>
            <a:ext cx="11432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ump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wim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Weather</a:t>
            </a:r>
            <a:r>
              <a:rPr lang="en-US" dirty="0">
                <a:solidFill>
                  <a:srgbClr val="7030A0"/>
                </a:solidFill>
              </a:rPr>
              <a:t> |ˈ</a:t>
            </a:r>
            <a:r>
              <a:rPr lang="en-US" dirty="0" err="1" smtClean="0">
                <a:solidFill>
                  <a:srgbClr val="7030A0"/>
                </a:solidFill>
              </a:rPr>
              <a:t>wɛðə</a:t>
            </a:r>
            <a:r>
              <a:rPr lang="en-US" dirty="0" smtClean="0">
                <a:solidFill>
                  <a:srgbClr val="7030A0"/>
                </a:solidFill>
              </a:rPr>
              <a:t>|</a:t>
            </a:r>
            <a:r>
              <a:rPr lang="ru-RU" dirty="0" smtClean="0">
                <a:solidFill>
                  <a:srgbClr val="7030A0"/>
                </a:solidFill>
              </a:rPr>
              <a:t>Погода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What’s the weather like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today</a:t>
            </a:r>
            <a:r>
              <a:rPr lang="ru-RU" u="sng" dirty="0" smtClean="0">
                <a:solidFill>
                  <a:srgbClr val="FF0000"/>
                </a:solidFill>
              </a:rPr>
              <a:t>?  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 Какая погода сегодня?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2755" y="73551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– </a:t>
            </a:r>
            <a:r>
              <a:rPr lang="ru-RU" sz="3200" dirty="0" err="1" smtClean="0">
                <a:solidFill>
                  <a:srgbClr val="002060"/>
                </a:solidFill>
              </a:rPr>
              <a:t>с,з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22" y="2123739"/>
            <a:ext cx="1935181" cy="1935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71" y="4194983"/>
            <a:ext cx="1836610" cy="1964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34" y="4194983"/>
            <a:ext cx="2695092" cy="1515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5" y="1972487"/>
            <a:ext cx="2135801" cy="1599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02" y="4003818"/>
            <a:ext cx="2310199" cy="1730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8614" y="5796280"/>
            <a:ext cx="11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hot.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8298" y="4715691"/>
            <a:ext cx="160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19426" y="2645573"/>
            <a:ext cx="126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8269" y="3673977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ʌ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51394" y="6192520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53284" y="5852775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ɪ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56604" y="411908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əʊ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 	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62768" y="5852775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ɪ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ndi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924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Weather</a:t>
            </a:r>
            <a:r>
              <a:rPr lang="en-US" dirty="0">
                <a:solidFill>
                  <a:srgbClr val="7030A0"/>
                </a:solidFill>
              </a:rPr>
              <a:t> |ˈ</a:t>
            </a:r>
            <a:r>
              <a:rPr lang="en-US" dirty="0" err="1">
                <a:solidFill>
                  <a:srgbClr val="7030A0"/>
                </a:solidFill>
              </a:rPr>
              <a:t>wɛðə</a:t>
            </a:r>
            <a:r>
              <a:rPr lang="en-US" dirty="0">
                <a:solidFill>
                  <a:srgbClr val="7030A0"/>
                </a:solidFill>
              </a:rPr>
              <a:t>|</a:t>
            </a:r>
            <a:r>
              <a:rPr lang="ru-RU" dirty="0">
                <a:solidFill>
                  <a:srgbClr val="7030A0"/>
                </a:solidFill>
              </a:rPr>
              <a:t>Погода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What’s </a:t>
            </a:r>
            <a:r>
              <a:rPr lang="en-US" u="sng" dirty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weather in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12755" y="73551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– </a:t>
            </a:r>
            <a:r>
              <a:rPr lang="ru-RU" sz="3200" dirty="0" err="1" smtClean="0">
                <a:solidFill>
                  <a:srgbClr val="002060"/>
                </a:solidFill>
              </a:rPr>
              <a:t>с,з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217127" y="2545078"/>
            <a:ext cx="853439" cy="831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217127" y="3234134"/>
            <a:ext cx="1301931" cy="285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17127" y="3780368"/>
            <a:ext cx="1301931" cy="28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17127" y="4001294"/>
            <a:ext cx="868678" cy="72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9302" y="2243406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9058" y="2953637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973" y="3770461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8231" y="459524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autumn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9" y="1353872"/>
            <a:ext cx="2135801" cy="15997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8" y="4441752"/>
            <a:ext cx="2310199" cy="1730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97" y="3923051"/>
            <a:ext cx="1836610" cy="1964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82" y="1668480"/>
            <a:ext cx="2695092" cy="15159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52" y="4344175"/>
            <a:ext cx="1935181" cy="19351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50366" y="5375520"/>
            <a:ext cx="11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hot.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9727" y="1738877"/>
            <a:ext cx="160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0875" y="4364409"/>
            <a:ext cx="126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8118" y="5663460"/>
            <a:ext cx="4215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cold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winter. !!!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3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223" y="257729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Clothes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kləʊ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(ð)z|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0" y="112863"/>
            <a:ext cx="1674596" cy="2231980"/>
          </a:xfrm>
        </p:spPr>
      </p:pic>
      <p:sp>
        <p:nvSpPr>
          <p:cNvPr id="4" name="Прямоугольник 3"/>
          <p:cNvSpPr/>
          <p:nvPr/>
        </p:nvSpPr>
        <p:spPr>
          <a:xfrm>
            <a:off x="8830939" y="169504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– </a:t>
            </a:r>
            <a:r>
              <a:rPr lang="ru-RU" sz="3200" dirty="0" err="1" smtClean="0">
                <a:solidFill>
                  <a:srgbClr val="002060"/>
                </a:solidFill>
              </a:rPr>
              <a:t>с,з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83" y="4112611"/>
            <a:ext cx="2129246" cy="2129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53" y="3830260"/>
            <a:ext cx="1519646" cy="1083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02" y="1717158"/>
            <a:ext cx="1757846" cy="1757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6" y="4546258"/>
            <a:ext cx="1333636" cy="20023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06" y="1477789"/>
            <a:ext cx="1934939" cy="1934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1" y="2567956"/>
            <a:ext cx="1290137" cy="1935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6" y="4815316"/>
            <a:ext cx="1606294" cy="16062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64" y="4184457"/>
            <a:ext cx="2133510" cy="21335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22" y="1717158"/>
            <a:ext cx="1472389" cy="18184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08" y="1430964"/>
            <a:ext cx="2104595" cy="21045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52" y="4124961"/>
            <a:ext cx="949495" cy="203780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21926" y="437193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shoes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68972" y="200554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coat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ˈ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kəʊt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49290" y="1051209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shorts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ʃɔ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554783" y="4016813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hat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572891" y="6241013"/>
            <a:ext cx="1531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socks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ˈ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ɒ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30412" y="6257413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jeans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ʒ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nz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2384" y="2388322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skirt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əː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347981" y="3535559"/>
            <a:ext cx="17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shirt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ˈ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ʃə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ː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78808" y="6252652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sweater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ˈ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swɛtə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72836" y="3630205"/>
            <a:ext cx="2061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trousers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ˈ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traʊzəz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 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22930" y="3535559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jacket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ˈ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dʒakɪt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 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69554" y="6271595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drɛs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546075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307</TotalTime>
  <Words>825</Words>
  <Application>Microsoft Office PowerPoint</Application>
  <PresentationFormat>Широкоэкранный</PresentationFormat>
  <Paragraphs>202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Comic Sans MS</vt:lpstr>
      <vt:lpstr>Corbel</vt:lpstr>
      <vt:lpstr>Times New Roman</vt:lpstr>
      <vt:lpstr>Базис</vt:lpstr>
      <vt:lpstr>Презентация PowerPoint</vt:lpstr>
      <vt:lpstr>Seasons |ˈsiːzənz| Времена года</vt:lpstr>
      <vt:lpstr>Little song</vt:lpstr>
      <vt:lpstr>But when?</vt:lpstr>
      <vt:lpstr>What’s this? |ˈwɒts| |ðɪs|</vt:lpstr>
      <vt:lpstr>What do you like to do?</vt:lpstr>
      <vt:lpstr>Weather |ˈwɛðə|Погода</vt:lpstr>
      <vt:lpstr>Weather |ˈwɛðə|Погода</vt:lpstr>
      <vt:lpstr>Clothes |kləʊ(ð)z| Одежда I like to wear |weə|  ….</vt:lpstr>
      <vt:lpstr>Give me advice! – Дай мне совет!</vt:lpstr>
      <vt:lpstr>It’s hot and sunny.   Put on your |jə| …       Take off your |jə|…</vt:lpstr>
      <vt:lpstr>It’s raining.   Put on your |jə| …      Take off your |jə| …</vt:lpstr>
      <vt:lpstr>It’s cold.     Put on your |jə| …       Take off your |jə| …</vt:lpstr>
      <vt:lpstr>Try to describe</vt:lpstr>
      <vt:lpstr>Try to describe</vt:lpstr>
      <vt:lpstr>Try to describe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22</cp:revision>
  <dcterms:created xsi:type="dcterms:W3CDTF">2020-05-02T17:21:14Z</dcterms:created>
  <dcterms:modified xsi:type="dcterms:W3CDTF">2020-05-13T08:42:57Z</dcterms:modified>
</cp:coreProperties>
</file>