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257" r:id="rId3"/>
    <p:sldId id="258" r:id="rId4"/>
    <p:sldId id="265" r:id="rId5"/>
    <p:sldId id="268" r:id="rId6"/>
    <p:sldId id="267" r:id="rId7"/>
    <p:sldId id="266" r:id="rId8"/>
    <p:sldId id="264" r:id="rId9"/>
    <p:sldId id="263" r:id="rId10"/>
    <p:sldId id="262" r:id="rId11"/>
    <p:sldId id="276" r:id="rId12"/>
    <p:sldId id="261" r:id="rId13"/>
    <p:sldId id="278" r:id="rId14"/>
    <p:sldId id="260" r:id="rId15"/>
    <p:sldId id="269" r:id="rId16"/>
    <p:sldId id="277" r:id="rId17"/>
    <p:sldId id="270" r:id="rId18"/>
    <p:sldId id="274" r:id="rId19"/>
    <p:sldId id="271" r:id="rId20"/>
    <p:sldId id="272" r:id="rId21"/>
    <p:sldId id="279" r:id="rId22"/>
    <p:sldId id="280" r:id="rId23"/>
    <p:sldId id="281" r:id="rId24"/>
    <p:sldId id="282" r:id="rId25"/>
    <p:sldId id="284" r:id="rId26"/>
    <p:sldId id="273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9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5161"/>
  </p:normalViewPr>
  <p:slideViewPr>
    <p:cSldViewPr>
      <p:cViewPr varScale="1">
        <p:scale>
          <a:sx n="98" d="100"/>
          <a:sy n="98" d="100"/>
        </p:scale>
        <p:origin x="-108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404F9-6BC8-F24E-A042-6E77EB83C23A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312E7-1993-E54D-ABCB-ADB6F6227B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265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12E7-1993-E54D-ABCB-ADB6F6227B3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24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24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605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9262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671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386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859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306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405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99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409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334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53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87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685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68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466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02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-27384"/>
            <a:ext cx="878497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66724A-C014-E149-A580-7998364A7098}"/>
              </a:ext>
            </a:extLst>
          </p:cNvPr>
          <p:cNvSpPr txBox="1"/>
          <p:nvPr/>
        </p:nvSpPr>
        <p:spPr>
          <a:xfrm>
            <a:off x="3275856" y="5027692"/>
            <a:ext cx="5544617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400" b="1" dirty="0"/>
              <a:t>Разработчик: Ученица 8«Г» класса</a:t>
            </a:r>
          </a:p>
          <a:p>
            <a:r>
              <a:rPr lang="ru-RU" sz="2400" b="1" dirty="0"/>
              <a:t>Ермолина Наталья</a:t>
            </a:r>
          </a:p>
          <a:p>
            <a:r>
              <a:rPr lang="ru-RU" sz="2400" b="1" dirty="0"/>
              <a:t>Руководитель: Романенко Ирина Михайловна</a:t>
            </a:r>
            <a:r>
              <a:rPr lang="en-US" sz="2400" b="1" dirty="0"/>
              <a:t>,</a:t>
            </a:r>
            <a:r>
              <a:rPr lang="ru-RU" sz="2400" b="1" dirty="0"/>
              <a:t> учитель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78AB341-9733-E845-9AA9-3758AACC6DE1}"/>
              </a:ext>
            </a:extLst>
          </p:cNvPr>
          <p:cNvSpPr txBox="1"/>
          <p:nvPr/>
        </p:nvSpPr>
        <p:spPr>
          <a:xfrm>
            <a:off x="683568" y="190381"/>
            <a:ext cx="7704856" cy="646331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Муниципальное казенное общеобразовательное учреждение для обучающихся с ОВЗ </a:t>
            </a:r>
            <a:r>
              <a:rPr lang="ru-RU" b="1" dirty="0" err="1"/>
              <a:t>Старогородковская</a:t>
            </a:r>
            <a:r>
              <a:rPr lang="ru-RU" b="1" dirty="0"/>
              <a:t> школа «Гармония»</a:t>
            </a:r>
          </a:p>
        </p:txBody>
      </p:sp>
    </p:spTree>
    <p:extLst>
      <p:ext uri="{BB962C8B-B14F-4D97-AF65-F5344CB8AC3E}">
        <p14:creationId xmlns:p14="http://schemas.microsoft.com/office/powerpoint/2010/main" val="129979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4536504" cy="27363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Лезгинка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«изначально была танцем воинов». Танец издревле распространен среди всех без исключения кавказских народов.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730" y="188640"/>
            <a:ext cx="4168588" cy="5400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501008"/>
            <a:ext cx="4540352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C90626-CD07-B547-A762-76BD8EED8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A185660-C816-DB45-AB33-1222A57DB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96" y="27384"/>
            <a:ext cx="6561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19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789040"/>
            <a:ext cx="3662469" cy="295232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Кадриль- бальный танец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XVIII-XIX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веков, возникшего на основе Бальной кадрили и распространившегося в ряде стран, в том числе и в России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71" y="256993"/>
            <a:ext cx="4710923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242" y="3140968"/>
            <a:ext cx="5269819" cy="326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7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324B26-5071-AC4B-990E-2664DF85F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2D7EAF7-BB1C-A444-A419-C474C63AC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05" y="0"/>
            <a:ext cx="6489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4186808" cy="208823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Самба- это яркие краски Бразилии. Энергия, задор, радость в каждом движении.</a:t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Карнавальное шествие в Бразилии под звуки самба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420888"/>
            <a:ext cx="4727633" cy="37926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571500"/>
            <a:ext cx="396044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1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6347713" cy="17417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Цыганочка- это веселье и свободолюбие кочующего народа.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268760"/>
            <a:ext cx="756084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AF2CD2-4431-FE49-B461-3F1423F84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BD42A7F-7BF6-434F-A9D4-30D89F081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0"/>
            <a:ext cx="6561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21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05222"/>
            <a:ext cx="6347713" cy="19556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Фламенко-испанский народный танец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Фламенко можно назвать визитной карточкой не только испанских танцев,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но и самой Испании.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E533657-53C6-3741-8134-BFA575AB84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988840"/>
            <a:ext cx="5040560" cy="48245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360A3F-D070-B747-8CCD-DC4D42B9F7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488" y="1988840"/>
            <a:ext cx="471601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8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561BF4-B5D3-F343-98C5-919A938FD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92A52F7-E3D1-4943-8F48-A64FE69F9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0"/>
            <a:ext cx="6489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34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429000"/>
            <a:ext cx="4104456" cy="419621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Символом Греции является танец-Сиртаки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Танец подготовки воинов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поэтому он начинается с плавных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медленных движений и постепенно увеличивая темп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Движения переходят в череду прыжков и скачек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6" y="0"/>
            <a:ext cx="5056325" cy="3443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3443254"/>
            <a:ext cx="4932040" cy="341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3573016"/>
            <a:ext cx="7499176" cy="25922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Все болезни человечества, все трагические несчастья заполняющие исторические книги, все политические ошибки, все неудачи великих лидеров возникли только лишь из неумения танцевать»</a:t>
            </a:r>
            <a:b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Жан Батист Мольер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87417"/>
            <a:ext cx="4176464" cy="31855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CC90493-3191-A34E-8941-0F6878256B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520" y="387417"/>
            <a:ext cx="4536960" cy="318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1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32656"/>
            <a:ext cx="6347713" cy="15977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Бхаратанатьям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традиционный танец Южной Индии.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Катхак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Манипури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 сценой из жизни Кришны. Индийский танец – поражает своей философией и пластикой жестов.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492896"/>
            <a:ext cx="4091682" cy="39286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492896"/>
            <a:ext cx="3200400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299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5E3884-83C6-754D-B972-076559AEC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465EC79-352F-D043-B60A-3820DE856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0"/>
            <a:ext cx="8784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47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C73712-BF7E-5A4C-9D91-94BEB3BA3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1786DAD-D584-2D43-BAF7-3F8E977C4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139952" cy="68579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37607D-9357-A246-AB03-FDA44CA3D3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1"/>
            <a:ext cx="5004048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1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3F89D0-D095-BE42-B2A5-B391181BB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DFE9E2E-6AA1-BE45-88B3-65F2A9A13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4338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C0E033-0055-074E-8335-060A6EB33F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0"/>
            <a:ext cx="3786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72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93C3BC-5517-2B4E-90E4-D3526C1F8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51415D1-9943-AC48-B190-21E8D3B2B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0"/>
            <a:ext cx="5112568" cy="6686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27BAB14-CC79-E143-8E4A-3E6C9E6619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817" y="0"/>
            <a:ext cx="5472608" cy="66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1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15382A-8419-7F48-A14F-F80FEA93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AAFB4547-28D9-6342-8217-96802E46B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91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2560290"/>
            <a:ext cx="3970784" cy="25248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"Танец- это твой пульс, биение твоего сердца , твое дыхание. Это ритм твоей жизни. Это выражение во времени и движение, в счастье и радости, грусти и зависти.»</a:t>
            </a:r>
          </a:p>
          <a:p>
            <a:pPr marL="0" indent="0" algn="ctr">
              <a:buNone/>
            </a:pPr>
            <a:r>
              <a:rPr lang="ru-RU" b="1" dirty="0"/>
              <a:t>(Жак </a:t>
            </a:r>
            <a:r>
              <a:rPr lang="ru-RU" b="1" dirty="0" err="1"/>
              <a:t>д'Амбуаз</a:t>
            </a:r>
            <a:r>
              <a:rPr lang="ru-RU" b="1" dirty="0"/>
              <a:t>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00050"/>
            <a:ext cx="43815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6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A1CAA2-AFFB-734D-AC97-C9376DFDD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 flipV="1">
            <a:off x="6957312" y="476672"/>
            <a:ext cx="45719" cy="1329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0D8DA66-71D7-9045-8CCB-5C52C82D6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88640"/>
            <a:ext cx="6705793" cy="6840760"/>
          </a:xfrm>
        </p:spPr>
        <p:txBody>
          <a:bodyPr>
            <a:normAutofit fontScale="40000" lnSpcReduction="20000"/>
          </a:bodyPr>
          <a:lstStyle/>
          <a:p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Список  литературы: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1.Барышникова Т. «Азбука хореографии». - М., 1999.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2.Бекина С. и др. «Музыка и движение». - М., Просвещение, 1984.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3.Белая К. «Триста ответов на вопросы заведующей детским садом». - М., 2004.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4.Бондаренко Л. «Методика хореографической работы в школе». - Киев, 1998.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5.Возрастная и педагогическая психология: Детство, отрочество, юность – М.: Академия, - 2000.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6.Костровицкая В. «Сто уроков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Урунтаева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Дошкольная психология. – М., 1996.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Конорова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 «Хореографическая работа со школьниками», С-Пб., 1998.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8.Мошкова Е.И. Программа. Ритмика и бальные танцы. – М., 1997.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9.«О гигиенических требованиях к максимальной нагрузке детей дошкольного возраста в организованных формах обучения». Письмо МО РФ от 14.03.2000.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65/ 23-16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10.Пуртова Т.В., Беликова А.Н.,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Кветная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О.В. Учите детей танцевать. – М., 2003.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11.Ципина Л.Н. Программа. Ритмика. – М., 2002.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12.Шкурко Т. А. Основы танцевально-экспрессивного тренинга. – Ростов н/Д, 2004.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13.«Эстетическое воспитание в детском саду» под ред. Н.А. Ветлугиной, М., 1985.</a:t>
            </a:r>
          </a:p>
          <a:p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Интернет-ресурсы: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ru-RU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horeograf.ucoz.ru</a:t>
            </a:r>
            <a:r>
              <a:rPr lang="ru-RU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blog</a:t>
            </a:r>
            <a:r>
              <a:rPr lang="ru-RU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/metodika_raboty_s_detmi_metodicheskoe_posobie_quot_ot_ritmiki_k_tancu_quot/2011-12-08-1-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 методике партерного экзерсиса- «Методика работы с детьми. Методическое пособие «От ритмики к танцу».</a:t>
            </a:r>
          </a:p>
          <a:p>
            <a:pPr lvl="0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из Википедии — свободной энциклопедии- </a:t>
            </a:r>
            <a:r>
              <a:rPr lang="ru-RU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29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ru-RU" sz="29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ru.wikipedia.org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dancecomposition.ru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russkij_tanec_scenicheskij_folklornyj_ehtnicheskij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istori_jarusskogo_narodnogo_tanca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/27-1-0-1044</a:t>
            </a:r>
          </a:p>
          <a:p>
            <a:pPr marL="0" indent="0">
              <a:buNone/>
            </a:pP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067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416824" cy="158417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народы мира имеют свою культуру, историю, религию. Эти особенности отражаются во многом: в стиле общения, повседневном поведении, конечно же, в хореографии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09" y="4069635"/>
            <a:ext cx="4176464" cy="28083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00" y="3738307"/>
            <a:ext cx="4762500" cy="3133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442B7D9-3227-DE49-8FC3-6DDF34ACF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948" y="2204864"/>
            <a:ext cx="3810000" cy="2692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BC6221D-B7D6-7E4C-89A2-458A1927971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38" y="1916832"/>
            <a:ext cx="3837501" cy="25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941168"/>
            <a:ext cx="9143999" cy="2132856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</a:rPr>
              <a:t>      Танцы народов мира передают национальные, культурные и религиозные особенности. Они основаны на проявлении чувств, ощущений, некоторые из них </a:t>
            </a:r>
            <a:r>
              <a:rPr lang="ru-RU" dirty="0" err="1">
                <a:solidFill>
                  <a:schemeClr val="tx1"/>
                </a:solidFill>
              </a:rPr>
              <a:t>ассоциированые</a:t>
            </a:r>
            <a:r>
              <a:rPr lang="ru-RU" dirty="0">
                <a:solidFill>
                  <a:schemeClr val="tx1"/>
                </a:solidFill>
              </a:rPr>
              <a:t> бытовыми процессами. Их корень лежит в далекой древности, когда люди совершали ритуальные движения, пытаясь задобрить богов или подчинить себе силы природы. Танцуя перед сражением нередко пытались собраться с силами и поднять боевой дух.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9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6696744" cy="1008112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Танцы народов мира можно условно разделить на 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3312368" cy="1944215"/>
          </a:xfrm>
        </p:spPr>
        <p:txBody>
          <a:bodyPr/>
          <a:lstStyle/>
          <a:p>
            <a:r>
              <a:rPr lang="ru-RU" sz="2400" dirty="0"/>
              <a:t>Развлекательные</a:t>
            </a:r>
          </a:p>
          <a:p>
            <a:r>
              <a:rPr lang="ru-RU" sz="2400" dirty="0"/>
              <a:t>Подражательные </a:t>
            </a:r>
          </a:p>
          <a:p>
            <a:r>
              <a:rPr lang="ru-RU" sz="2400" dirty="0"/>
              <a:t>Культовые </a:t>
            </a:r>
          </a:p>
          <a:p>
            <a:r>
              <a:rPr lang="ru-RU" sz="2400" dirty="0"/>
              <a:t>Воинственные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481" y="3573016"/>
            <a:ext cx="5158782" cy="32403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75FBD0E-DA04-7A41-BAD5-9E8181D375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481" y="1064764"/>
            <a:ext cx="5194519" cy="27242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40998DC-42C9-304D-AB7F-F7A8F41236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789040"/>
            <a:ext cx="396044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524024"/>
            <a:ext cx="403244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По количеству участников различают: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844824"/>
            <a:ext cx="3458345" cy="1772128"/>
          </a:xfrm>
        </p:spPr>
        <p:txBody>
          <a:bodyPr/>
          <a:lstStyle/>
          <a:p>
            <a:r>
              <a:rPr lang="ru-RU" sz="2800" dirty="0"/>
              <a:t>Групповые</a:t>
            </a:r>
          </a:p>
          <a:p>
            <a:r>
              <a:rPr lang="ru-RU" sz="2800" dirty="0"/>
              <a:t>Коллективные </a:t>
            </a:r>
          </a:p>
          <a:p>
            <a:r>
              <a:rPr lang="ru-RU" sz="2800" dirty="0"/>
              <a:t>Индивидуальные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030" y="3471724"/>
            <a:ext cx="3363224" cy="33862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C1A04C3-7095-CC45-B195-209552EEA4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3932718"/>
            <a:ext cx="4320480" cy="28806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0A83D3-7A5C-6A41-A2CD-D1F6A0E276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030" y="692696"/>
            <a:ext cx="4645970" cy="277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249289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Танец появился очень давно. В основе первых плясок были движения связанные с трудом первобытного человека-ловлей рыбы, сбором плодов, охотой. Музыкальное сопровождение было простым-удары барабана, хлопки в ладоши</a:t>
            </a:r>
            <a:r>
              <a:rPr lang="ru-RU" sz="2400" dirty="0"/>
              <a:t>.</a:t>
            </a:r>
            <a:br>
              <a:rPr lang="ru-RU" sz="2400" dirty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282578"/>
            <a:ext cx="7884368" cy="46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866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3976464"/>
            <a:ext cx="4701208" cy="283691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С изменением социального строя и условий жизни людей изменился характер, тематика и манер исполнения танца.</a:t>
            </a:r>
          </a:p>
          <a:p>
            <a:pPr marL="0" indent="0" algn="ctr">
              <a:buNone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На Руси издавна любили жанр музыкального  танца-хоровод. Который дошел и до наших дней.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209183"/>
            <a:ext cx="4569519" cy="3471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1628800"/>
            <a:ext cx="3872111" cy="332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2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692696"/>
            <a:ext cx="4186808" cy="1930226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Русской пляске присуща содержательность, величественная широта жеста.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60648"/>
            <a:ext cx="3744416" cy="3054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3323537"/>
            <a:ext cx="4896544" cy="32643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7BAAA2-6650-9345-8A45-0BD9DF9EF8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323537"/>
            <a:ext cx="3600400" cy="32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4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{D4C13B13-5438-7A47-A500-D7D88A1692D0}tf10001064</Template>
  <TotalTime>989</TotalTime>
  <Words>406</Words>
  <Application>Microsoft Office PowerPoint</Application>
  <PresentationFormat>Экран (4:3)</PresentationFormat>
  <Paragraphs>50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Аспект</vt:lpstr>
      <vt:lpstr>Презентация PowerPoint</vt:lpstr>
      <vt:lpstr>« Все болезни человечества, все трагические несчастья заполняющие исторические книги, все политические ошибки, все неудачи великих лидеров возникли только лишь из неумения танцевать» Жан Батист Мольер</vt:lpstr>
      <vt:lpstr>Разные народы мира имеют свою культуру, историю, религию. Эти особенности отражаются во многом: в стиле общения, повседневном поведении, конечно же, в хореографии. </vt:lpstr>
      <vt:lpstr>Презентация PowerPoint</vt:lpstr>
      <vt:lpstr>Танцы народов мира можно условно разделить на : </vt:lpstr>
      <vt:lpstr>По количеству участников различают:</vt:lpstr>
      <vt:lpstr>Танец появился очень давно. В основе первых плясок были движения связанные с трудом первобытного человека-ловлей рыбы, сбором плодов, охотой. Музыкальное сопровождение было простым-удары барабана, хлопки в ладоши. </vt:lpstr>
      <vt:lpstr>Презентация PowerPoint</vt:lpstr>
      <vt:lpstr>Русской пляске присуща содержательность, величественная широта жеста. </vt:lpstr>
      <vt:lpstr>Презентация PowerPoint</vt:lpstr>
      <vt:lpstr>Презентация PowerPoint</vt:lpstr>
      <vt:lpstr>Кадриль- бальный танец XVIII-XIX веков, возникшего на основе Бальной кадрили и распространившегося в ряде стран, в том числе и в России.</vt:lpstr>
      <vt:lpstr>Презентация PowerPoint</vt:lpstr>
      <vt:lpstr>Самба- это яркие краски Бразилии. Энергия, задор, радость в каждом движении. Карнавальное шествие в Бразилии под звуки самба. </vt:lpstr>
      <vt:lpstr>Цыганочка- это веселье и свободолюбие кочующего народа.</vt:lpstr>
      <vt:lpstr>Презентация PowerPoint</vt:lpstr>
      <vt:lpstr>Фламенко-испанский народный танец. Фламенко можно назвать визитной карточкой не только испанских танцев,  но и самой Испании.</vt:lpstr>
      <vt:lpstr>Презентация PowerPoint</vt:lpstr>
      <vt:lpstr>Символом Греции является танец-Сиртаки. Танец подготовки воинов,  поэтому он начинается с плавных, медленных движений и постепенно увеличивая темп. Движения переходят в череду прыжков и скачек.</vt:lpstr>
      <vt:lpstr>Бхаратанатьям — традиционный танец Южной Индии. Катхак. Манипури со сценой из жизни Кришны. Индийский танец – поражает своей философией и пластикой жестов.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</dc:creator>
  <cp:lastModifiedBy>Надежда Пронская</cp:lastModifiedBy>
  <cp:revision>43</cp:revision>
  <dcterms:created xsi:type="dcterms:W3CDTF">2015-10-17T10:25:00Z</dcterms:created>
  <dcterms:modified xsi:type="dcterms:W3CDTF">2023-03-15T08:53:21Z</dcterms:modified>
</cp:coreProperties>
</file>