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3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66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5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6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2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0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9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1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39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12B9-BE6E-4E24-936D-49E53EB9275B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0042-F973-411E-ACC7-BEBB34C74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4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Приемы подготовки обучающихся к ГИА по английскому языку.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Крюкова Наталья Васильевна</a:t>
            </a:r>
          </a:p>
          <a:p>
            <a:r>
              <a:rPr lang="ru-RU" dirty="0" smtClean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английского языка МБОУ «СОШ №5»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Мирнинского района Республики Саха (Якутия)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4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54255" t="21419" r="5519" b="30733"/>
          <a:stretch/>
        </p:blipFill>
        <p:spPr>
          <a:xfrm>
            <a:off x="605642" y="724394"/>
            <a:ext cx="5341298" cy="50826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8962" t="14965" r="50324" b="32437"/>
          <a:stretch/>
        </p:blipFill>
        <p:spPr>
          <a:xfrm>
            <a:off x="5830812" y="492825"/>
            <a:ext cx="5141988" cy="531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398" y="993998"/>
            <a:ext cx="11044052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Краткий план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teenagers relax after a busy day</a:t>
            </a:r>
            <a:b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Highest number of people – for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 a hobby,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lowest – for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Eating tasty food 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Almost more than a half of respondents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a hobby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 sleep (38% and 15% respectively); 21% fewer people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 in the open air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Spend time with friends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(10% and 31%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respectively)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ou've got stuck in business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your time</a:t>
            </a:r>
            <a:b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relaxing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5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0643" y="222129"/>
            <a:ext cx="10533413" cy="5821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Абзац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введении должны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присутствовать: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Подводка к теме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Тема (списываем из задания)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Клише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Подводка к теме</a:t>
            </a:r>
            <a:r>
              <a:rPr lang="en-US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well known that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Nowadays more and more people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связанное с темой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 the last few decades, there has been a significant increase in the number of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связанное с темой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plays an important role in our life</a:t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Undoubtedly, all people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связанное с темой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Nowadays it is impossible to imagine lives without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en-US" sz="2000" b="1" i="1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have decided to do a project on (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found the results of an opinion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poll to illustrate some of my ideas. Below I will give my comments on the results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poll.</a:t>
            </a:r>
            <a:b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have found an opinion poll on (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действие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связанное с темой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collected some data. I am going to comment on several key features of the results</a:t>
            </a:r>
            <a:r>
              <a:rPr lang="ru-RU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poll.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3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3990" y="474923"/>
            <a:ext cx="8281060" cy="592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Абзац 2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задании написано, что во 2-м параграфе нужно «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– 3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facts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самое большое значение из графика 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самое маленькое значение из графика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Клише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Вступление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can see from the poll that</a:t>
            </a:r>
            <a:r>
              <a:rPr lang="en-US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look at the graph/table/pie chart, we can see that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looking at the main features/facts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we can see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Самое большое значение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main feature of this table/graph/pie chart is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most popular/the most important factor for choosing/the main reason for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stands out from the table/graph/pie chart is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Самое маленькое значение</a:t>
            </a:r>
            <a: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contrary,</a:t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least popular/the least important factor for choosing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another striking feature is that the least proportion/number/amount of people</a:t>
            </a:r>
            <a:r>
              <a:rPr lang="ru-RU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said that</a:t>
            </a:r>
            <a:br>
              <a:rPr lang="en-US" dirty="0" smtClean="0">
                <a:solidFill>
                  <a:srgbClr val="27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2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8151" y="333958"/>
            <a:ext cx="10854046" cy="618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Абзац 3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задании написано, что в 3-м параграфе нужно «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– 2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relevant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сравнение параметров, которые не задействованы в абзаце 2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Второе сравнение параметров, которые не задействованы в абзаце 2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Клише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Первая фраза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Looking at the details,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Turning to details, we can see that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the data in the table/diagram,,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дальше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Moreover,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can be also noticed that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Another important thing to mention is that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в этом параграфе мы сравниваем</a:t>
            </a:r>
            <a:r>
              <a:rPr lang="en-US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 отлично </a:t>
            </a:r>
            <a:r>
              <a:rPr lang="ru-RU" dirty="0" smtClean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впишутся разные </a:t>
            </a:r>
            <a:r>
              <a:rPr lang="ru-RU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сравнительные структуры</a:t>
            </a:r>
            <a:r>
              <a:rPr lang="en-US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dirty="0">
                <a:solidFill>
                  <a:srgbClr val="27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(almost) twice/three/four/five times as many people prefer … as …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(almost) twice/three/four/five times more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popular/preferable/important/common/interesting than …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not as important/popular/common/preferable/interesting as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6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3564" y="845366"/>
            <a:ext cx="3495304" cy="5110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описания графика</a:t>
            </a:r>
            <a:b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абзац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подводка к теме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тема (списать из задания)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абзац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самое большое значение + %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самое маленькое значение + %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абзац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сравнение 1 + %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сравнение 2 + %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абзац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проблема (списать из задания)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решение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абзац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свое мнение по проблеме (списать из задания)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пояснение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496" y="524732"/>
            <a:ext cx="7493330" cy="564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Вариант, который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предложенных клише.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Nowadays it is impossible to imagine our lives without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тема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because … 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have decided to do a project on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списать из задания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found the results of an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 poll to illustrate some of my ideas. Below I will give my comments on the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of the poll.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Looking at the main features of the diagram/table, I must say that … . Another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striking feature is that …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(17)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Turning to details, it can be seen that … . It can also be noticed that … 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(14)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problem that can be connected with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списать из задания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is that … . This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 can be solved by … 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(15)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Overall, I strongly believe that (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списать из задания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play a crucial role in our life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 … 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(13) –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103 слова из 200-250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1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875" y="2089303"/>
            <a:ext cx="11251606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Огромная благодарность 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Кузнецовой Ирине, 4languagetutors.ru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теоретический и практический материал, облегчающий труд учителя 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улучшающий качество подготовки обучающихся к ГИА.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00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72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Приемы подготовки обучающихся к ГИА по английскому языку.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9</cp:revision>
  <dcterms:created xsi:type="dcterms:W3CDTF">2022-11-21T13:32:05Z</dcterms:created>
  <dcterms:modified xsi:type="dcterms:W3CDTF">2023-03-11T13:10:20Z</dcterms:modified>
</cp:coreProperties>
</file>