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DB08"/>
    <a:srgbClr val="B7E9E5"/>
    <a:srgbClr val="F75707"/>
    <a:srgbClr val="F74C6F"/>
    <a:srgbClr val="9708C2"/>
    <a:srgbClr val="A40682"/>
    <a:srgbClr val="FFAC8D"/>
    <a:srgbClr val="10B46A"/>
    <a:srgbClr val="FDDBFB"/>
    <a:srgbClr val="F4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D13AF-36C0-ADA2-1B26-D4AAE69F6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E02FA2-116A-9C24-004A-CE0378BD6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CFA471-E3F8-2597-4BB4-B958E8349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0129D-B116-6C5C-9D1B-28196EB6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B9C87-4EFB-B70A-9CF8-CEC1E4D9B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72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C2A9C-62DC-A8C8-ABBF-9D35EC7B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17D644-68A2-8A7B-1CF4-6410882AB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E5072-1F89-F0B9-4622-E0B4AC1B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58439-6818-84E8-BF74-CC0A27DC9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59885-ED47-A327-3692-A11FE8F1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344803-6A10-6750-6A9F-248723832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659626-3C27-74C1-5ED2-1CC26FE85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E25F15-1F19-5A5F-3D1D-A93144FA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A37D2F-132F-4304-6FD7-D2CCB0B2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C0DCD-DB13-3E1F-75C5-B56BB53D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6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9CC70-A409-E57C-CB1A-CCF47B1F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3A8BD6-F6B8-687A-CDF0-AD546A00C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5E7E82-12A3-D8FC-C37D-E32AC45B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2E20C-319E-DA64-D084-DD7788EB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C641CB-CDBE-C0B2-3C0E-BF6E5E4C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2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40208-A42C-5A0A-5575-E4845BE1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A6A8F-0681-CA15-0ECB-3BF1A1B61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512E10-CB47-5FDE-90F5-6E5038020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ED3D3A-F700-8E1D-1C05-C4F2C57D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4AE0F-CE30-43FC-445B-2FF48663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5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7DC66-4360-9346-F8BA-070039025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06BE2-E0E2-3AB4-CBF9-F8830D4EE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EB6883-9930-207E-FE3B-CFF0CA601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7A8FB0-0008-6C6A-258E-216B8183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F47D3-7497-92F0-BC64-9CCECB72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B4E01C-B66E-EFF5-DDB6-9BE33C71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7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59C40-CE44-BB12-6C63-F379BAF8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0D448A-9EEC-A7FB-A483-D4A3E78E8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69A8B-D330-A408-BF46-79BE7E22B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D33D0D-FD77-E24E-5CCB-A9C14E0FF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A18E2D-2FC7-3046-80A4-45EFBA6FE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B45C28-70FE-ADA8-292A-05BAD472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BC68F8-B1BF-B569-DC79-5C41D70D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817F9A-501A-4E26-32D4-B923FE46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2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56B7D-3729-BA20-C0BF-3FB3B490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F77DA9-95CB-3737-7C24-788EC314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B1121D-8FFE-A078-5839-C8969533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38F9E7-860E-EDE7-9367-6E5970F5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0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5DC74A-1F57-2128-14E8-7268568E3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3AFB79-109F-3E55-36E5-6EFA1F64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2ACA1E-4411-7BA1-4DF7-4EA753AB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54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2228A-593E-B0DF-94FB-F30F12C6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A3C75-2FC4-BFD3-6B72-7A5FE04E9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B5E6D7-7394-42BE-3EBB-5DE8DDA19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5990EB-4084-12F6-BCB1-A2B7EE20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3C4FDA-D563-97FA-1A9D-AB907A2F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60BA3F-C93F-B7D4-1292-81772379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0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1AE82-FAA6-89F7-0C6B-2B631170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6AB267-0D3D-1D14-4BA5-DB49EB0D8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C0761B-30B2-BC6E-1DDA-26A5C0113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003F0D-EFB6-D7A5-635C-2413266E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9DC896-5904-E196-DDD9-ACAB93A4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2B29BA-A5FA-48DA-7135-83028638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80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41F2E-5644-07E5-A331-7FC78A1B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91FC3F-F18E-E573-2C1C-CD46C7E9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00FE2-1307-4A5B-9BD1-FF6B02DCE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B528E-3E9E-48F8-A76F-F91198162BA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C3AC36-A048-EB72-D027-3ADDDB496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47DBC-232E-7014-EC67-46445FBC0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7676-F7B6-463B-9037-3A6060FA39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10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B61A-ED4A-30A9-78D6-6822E767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B02423-C1A6-5810-84E2-3F391C0DA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9755" cy="68580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C94B01-D080-9256-B3AF-F02B200BFC4A}"/>
              </a:ext>
            </a:extLst>
          </p:cNvPr>
          <p:cNvSpPr/>
          <p:nvPr/>
        </p:nvSpPr>
        <p:spPr>
          <a:xfrm>
            <a:off x="3883300" y="2304862"/>
            <a:ext cx="52838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>
                  <a:solidFill>
                    <a:srgbClr val="03DB08"/>
                  </a:solidFill>
                </a:ln>
                <a:solidFill>
                  <a:srgbClr val="FFFF00"/>
                </a:solidFill>
                <a:effectLst>
                  <a:glow rad="5588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ot Leopold" panose="02000606040000020004" pitchFamily="2" charset="0"/>
              </a:rPr>
              <a:t>Мой театр</a:t>
            </a:r>
          </a:p>
        </p:txBody>
      </p:sp>
    </p:spTree>
    <p:extLst>
      <p:ext uri="{BB962C8B-B14F-4D97-AF65-F5344CB8AC3E}">
        <p14:creationId xmlns:p14="http://schemas.microsoft.com/office/powerpoint/2010/main" val="138467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755B0-E345-7A9D-538B-A08D2794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364F10-3300-7F83-6E98-72BA2406B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"/>
            <a:ext cx="12275976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DB2A0C-2DC1-A90F-CB64-5542EE351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973">
            <a:off x="7327715" y="266497"/>
            <a:ext cx="4914251" cy="3685688"/>
          </a:xfrm>
          <a:prstGeom prst="flowChartAlternateProcess">
            <a:avLst/>
          </a:prstGeom>
          <a:effectLst>
            <a:glow rad="127000">
              <a:srgbClr val="FEFFF9"/>
            </a:glow>
            <a:softEdge rad="317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2F3EF3-392D-1B11-0E3C-DC59472F5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08" y="2517431"/>
            <a:ext cx="5335872" cy="3227562"/>
          </a:xfrm>
          <a:prstGeom prst="rect">
            <a:avLst/>
          </a:prstGeom>
          <a:effectLst>
            <a:glow rad="127000">
              <a:srgbClr val="F8FBDC"/>
            </a:glow>
            <a:softEdge rad="317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70AC91-7BD6-C105-BB68-E38A80464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44" y="4110653"/>
            <a:ext cx="4202426" cy="2767906"/>
          </a:xfrm>
          <a:prstGeom prst="rect">
            <a:avLst/>
          </a:prstGeom>
          <a:effectLst>
            <a:glow rad="127000">
              <a:srgbClr val="FEFFF9"/>
            </a:glow>
            <a:softEdge rad="317500"/>
          </a:effectLst>
          <a:scene3d>
            <a:camera prst="perspectiveAbove"/>
            <a:lightRig rig="threePt" dir="t"/>
          </a:scene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686585-6F30-CAB4-8CA5-A69281F7D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69" y="34802"/>
            <a:ext cx="6041352" cy="4531014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  <a:scene3d>
            <a:camera prst="perspectiveContrastingRightFacing"/>
            <a:lightRig rig="threePt" dir="t"/>
          </a:scene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F2BF169-887D-CBD4-217C-470BB3AD24F1}"/>
              </a:ext>
            </a:extLst>
          </p:cNvPr>
          <p:cNvSpPr/>
          <p:nvPr/>
        </p:nvSpPr>
        <p:spPr>
          <a:xfrm rot="20275480">
            <a:off x="99959" y="5457917"/>
            <a:ext cx="11705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cap="none" spc="0" dirty="0">
                <a:ln w="3175">
                  <a:solidFill>
                    <a:srgbClr val="FFC000"/>
                  </a:solidFill>
                </a:ln>
                <a:solidFill>
                  <a:srgbClr val="03DB08"/>
                </a:solidFill>
                <a:effectLst>
                  <a:glow rad="355600">
                    <a:schemeClr val="bg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rlequinade Madness" panose="04000000000000000000" pitchFamily="82" charset="0"/>
              </a:rPr>
              <a:t>С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4D8231-E69E-B300-6463-98EFA094444F}"/>
              </a:ext>
            </a:extLst>
          </p:cNvPr>
          <p:cNvSpPr/>
          <p:nvPr/>
        </p:nvSpPr>
        <p:spPr>
          <a:xfrm rot="20118833">
            <a:off x="2642817" y="3497126"/>
            <a:ext cx="115219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0" cap="none" spc="0" dirty="0">
                <a:ln w="0">
                  <a:solidFill>
                    <a:srgbClr val="FFFF49"/>
                  </a:solidFill>
                </a:ln>
                <a:solidFill>
                  <a:srgbClr val="F44A4A"/>
                </a:solidFill>
                <a:effectLst>
                  <a:glow rad="3429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lequinade Madness" panose="04000000000000000000" pitchFamily="82" charset="0"/>
              </a:rPr>
              <a:t>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3C223F-47F4-A5DF-3A91-CC5905093A1A}"/>
              </a:ext>
            </a:extLst>
          </p:cNvPr>
          <p:cNvSpPr/>
          <p:nvPr/>
        </p:nvSpPr>
        <p:spPr>
          <a:xfrm rot="20102752">
            <a:off x="1032278" y="4779622"/>
            <a:ext cx="1244251" cy="1446550"/>
          </a:xfrm>
          <a:prstGeom prst="rect">
            <a:avLst/>
          </a:prstGeom>
          <a:noFill/>
          <a:effectLst>
            <a:glow rad="1612900">
              <a:schemeClr val="bg1">
                <a:alpha val="56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cap="none" spc="0" dirty="0">
                <a:ln w="0">
                  <a:solidFill>
                    <a:srgbClr val="FFFF49"/>
                  </a:solidFill>
                </a:ln>
                <a:solidFill>
                  <a:srgbClr val="9608B8"/>
                </a:solidFill>
                <a:effectLst>
                  <a:glow rad="2032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lequinade Madness" panose="04000000000000000000" pitchFamily="82" charset="0"/>
              </a:rPr>
              <a:t>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14665C-4672-AE10-E2C5-182D6ACBCD2D}"/>
              </a:ext>
            </a:extLst>
          </p:cNvPr>
          <p:cNvSpPr/>
          <p:nvPr/>
        </p:nvSpPr>
        <p:spPr>
          <a:xfrm>
            <a:off x="5678183" y="87286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4F2583B-9384-9AAC-1227-3857A416C212}"/>
              </a:ext>
            </a:extLst>
          </p:cNvPr>
          <p:cNvSpPr/>
          <p:nvPr/>
        </p:nvSpPr>
        <p:spPr>
          <a:xfrm rot="20643902">
            <a:off x="1868753" y="4271524"/>
            <a:ext cx="11464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>
                <a:ln w="0"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lequinade Madness" panose="04000000000000000000" pitchFamily="82" charset="0"/>
              </a:rPr>
              <a:t>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D89D94-BD5B-42DC-E82D-59384541C09E}"/>
              </a:ext>
            </a:extLst>
          </p:cNvPr>
          <p:cNvSpPr txBox="1"/>
          <p:nvPr/>
        </p:nvSpPr>
        <p:spPr>
          <a:xfrm rot="19729060">
            <a:off x="3819300" y="3335038"/>
            <a:ext cx="9149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0" i="0" u="none" strike="noStrike" kern="120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266700">
                    <a:schemeClr val="bg1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rlequinade Madness" panose="04000000000000000000" pitchFamily="82" charset="0"/>
                <a:ea typeface="+mn-ea"/>
                <a:cs typeface="+mn-cs"/>
              </a:rPr>
              <a:t>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DB33AF4-188B-8DC2-5880-1FEB8E90262A}"/>
              </a:ext>
            </a:extLst>
          </p:cNvPr>
          <p:cNvSpPr/>
          <p:nvPr/>
        </p:nvSpPr>
        <p:spPr>
          <a:xfrm rot="19380123">
            <a:off x="4144103" y="2383108"/>
            <a:ext cx="10935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>
                <a:ln w="19050">
                  <a:solidFill>
                    <a:srgbClr val="9608B8"/>
                  </a:solidFill>
                </a:ln>
                <a:solidFill>
                  <a:srgbClr val="F553E2"/>
                </a:solidFill>
                <a:effectLst>
                  <a:glow rad="1524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lequinade Madness" panose="04000000000000000000" pitchFamily="82" charset="0"/>
              </a:rPr>
              <a:t>Р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5B51F28-8CD9-E2F1-2789-77B82580D283}"/>
              </a:ext>
            </a:extLst>
          </p:cNvPr>
          <p:cNvSpPr/>
          <p:nvPr/>
        </p:nvSpPr>
        <p:spPr>
          <a:xfrm rot="18581943">
            <a:off x="4977118" y="746995"/>
            <a:ext cx="15600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>
                <a:ln w="12700">
                  <a:solidFill>
                    <a:srgbClr val="FFFF49"/>
                  </a:solidFill>
                </a:ln>
                <a:solidFill>
                  <a:srgbClr val="F44A4A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lequinade Madness" panose="04000000000000000000" pitchFamily="82" charset="0"/>
              </a:rPr>
              <a:t>Ш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025782-8B12-D42D-B8B3-915A3721488F}"/>
              </a:ext>
            </a:extLst>
          </p:cNvPr>
          <p:cNvSpPr txBox="1"/>
          <p:nvPr/>
        </p:nvSpPr>
        <p:spPr>
          <a:xfrm rot="20054180">
            <a:off x="6212786" y="366185"/>
            <a:ext cx="1035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>
                <a:ln w="0">
                  <a:solidFill>
                    <a:srgbClr val="03DB08"/>
                  </a:solidFill>
                </a:ln>
                <a:solidFill>
                  <a:srgbClr val="FFC000"/>
                </a:solidFill>
                <a:effectLst>
                  <a:glow rad="1270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rlequinade Madness" panose="04000000000000000000" pitchFamily="82" charset="0"/>
                <a:ea typeface="+mn-ea"/>
                <a:cs typeface="+mn-cs"/>
              </a:rPr>
              <a:t>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D083CF-15E4-81CF-435B-A8361971B35E}"/>
              </a:ext>
            </a:extLst>
          </p:cNvPr>
          <p:cNvSpPr txBox="1"/>
          <p:nvPr/>
        </p:nvSpPr>
        <p:spPr>
          <a:xfrm>
            <a:off x="7037592" y="365125"/>
            <a:ext cx="11616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0" i="0" u="none" strike="noStrike" kern="1200" cap="none" spc="0" normalizeH="0" baseline="0" noProof="0" dirty="0">
                <a:ln w="0">
                  <a:solidFill>
                    <a:srgbClr val="FFFF49"/>
                  </a:solidFill>
                </a:ln>
                <a:solidFill>
                  <a:srgbClr val="03DB08"/>
                </a:solidFill>
                <a:effectLst>
                  <a:glow rad="1270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rlequinade Madness" panose="04000000000000000000" pitchFamily="82" charset="0"/>
                <a:ea typeface="+mn-ea"/>
                <a:cs typeface="+mn-cs"/>
              </a:rPr>
              <a:t>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FE7BEE-717B-48FB-B9E4-DC841E652CD3}"/>
              </a:ext>
            </a:extLst>
          </p:cNvPr>
          <p:cNvSpPr txBox="1"/>
          <p:nvPr/>
        </p:nvSpPr>
        <p:spPr>
          <a:xfrm rot="19907069">
            <a:off x="5016515" y="1940406"/>
            <a:ext cx="8166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0" i="0" u="none" strike="noStrike" kern="120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2540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rlequinade Madness" panose="04000000000000000000" pitchFamily="82" charset="0"/>
                <a:ea typeface="+mn-ea"/>
                <a:cs typeface="+mn-cs"/>
              </a:rPr>
              <a:t>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66029B-46E2-8186-2224-8971E1239AD6}"/>
              </a:ext>
            </a:extLst>
          </p:cNvPr>
          <p:cNvSpPr txBox="1"/>
          <p:nvPr/>
        </p:nvSpPr>
        <p:spPr>
          <a:xfrm>
            <a:off x="7963249" y="429942"/>
            <a:ext cx="12713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0" i="0" u="none" strike="noStrike" kern="1200" cap="none" spc="0" normalizeH="0" baseline="0" noProof="0" dirty="0">
                <a:ln w="19050">
                  <a:solidFill>
                    <a:srgbClr val="9608B8"/>
                  </a:solidFill>
                </a:ln>
                <a:solidFill>
                  <a:srgbClr val="F553E2"/>
                </a:solidFill>
                <a:effectLst>
                  <a:glow rad="1270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arlequinade Madness" panose="04000000000000000000" pitchFamily="82" charset="0"/>
                <a:ea typeface="+mn-ea"/>
                <a:cs typeface="+mn-cs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57858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EABABA-332E-6EC4-3F6E-BEE4D4A8D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3"/>
            <a:ext cx="12260425" cy="6863759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A46118-D9AE-E541-0502-2C542A30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58">
            <a:off x="10210" y="145584"/>
            <a:ext cx="4273139" cy="2808514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  <a:scene3d>
            <a:camera prst="perspectiveRight"/>
            <a:lightRig rig="threePt" dir="t"/>
          </a:scene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527FA3-F9E3-32B4-FB08-7D73AB744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210">
            <a:off x="-285811" y="3425335"/>
            <a:ext cx="2831079" cy="3112772"/>
          </a:xfrm>
          <a:prstGeom prst="rect">
            <a:avLst/>
          </a:prstGeom>
          <a:effectLst>
            <a:glow rad="127000">
              <a:schemeClr val="bg1"/>
            </a:glow>
            <a:softEdge rad="1270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CC3273-FE7C-3781-A071-46E48C1A1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1135">
            <a:off x="1754491" y="3163633"/>
            <a:ext cx="2264732" cy="3442622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  <a:scene3d>
            <a:camera prst="isometricOffAxis2Left"/>
            <a:lightRig rig="threePt" dir="t"/>
          </a:scene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11107B-807D-9549-D559-508D5826B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64" y="1446904"/>
            <a:ext cx="3539028" cy="2192694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036E5B6-7C6E-C0DC-F621-E61117B005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" r="4372" b="340"/>
          <a:stretch/>
        </p:blipFill>
        <p:spPr>
          <a:xfrm>
            <a:off x="7164975" y="227739"/>
            <a:ext cx="4398663" cy="2457805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BF8BDB-55F6-0286-3EC0-5598E44EF0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/>
          <a:stretch/>
        </p:blipFill>
        <p:spPr>
          <a:xfrm>
            <a:off x="9134823" y="2347816"/>
            <a:ext cx="3208123" cy="2192694"/>
          </a:xfrm>
          <a:prstGeom prst="rect">
            <a:avLst/>
          </a:prstGeom>
          <a:effectLst>
            <a:glow rad="127000">
              <a:schemeClr val="bg1"/>
            </a:glow>
            <a:softEdge rad="1270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7C74EA7-BCBF-3CCA-0578-28E6C0DDDD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8024" r="16017"/>
          <a:stretch/>
        </p:blipFill>
        <p:spPr>
          <a:xfrm>
            <a:off x="6424013" y="2706727"/>
            <a:ext cx="3507704" cy="2427980"/>
          </a:xfrm>
          <a:prstGeom prst="rect">
            <a:avLst/>
          </a:prstGeom>
          <a:effectLst>
            <a:glow rad="127000">
              <a:schemeClr val="bg1"/>
            </a:glow>
            <a:softEdge rad="1270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EAECDC-E9B0-9560-8AD5-B61F237CEC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5192" r="10125"/>
          <a:stretch/>
        </p:blipFill>
        <p:spPr>
          <a:xfrm>
            <a:off x="8897568" y="4489575"/>
            <a:ext cx="3122750" cy="2192694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  <a:scene3d>
            <a:camera prst="perspectiveHeroicExtremeLeftFacing"/>
            <a:lightRig rig="threePt" dir="t"/>
          </a:scene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1F30F-5F0A-67B7-2D35-5EA8C1AD9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001" y="3383320"/>
            <a:ext cx="5666966" cy="1325563"/>
          </a:xfrm>
        </p:spPr>
        <p:txBody>
          <a:bodyPr>
            <a:normAutofit fontScale="90000"/>
          </a:bodyPr>
          <a:lstStyle/>
          <a:p>
            <a:r>
              <a:rPr lang="ru-RU" sz="9800" b="1" dirty="0">
                <a:ln w="28575">
                  <a:solidFill>
                    <a:srgbClr val="A40682"/>
                  </a:solidFill>
                </a:ln>
                <a:solidFill>
                  <a:srgbClr val="B7E9E5"/>
                </a:solidFill>
                <a:effectLst>
                  <a:glow rad="457200">
                    <a:schemeClr val="bg1"/>
                  </a:glow>
                </a:effectLst>
                <a:latin typeface="Kot Leopold" panose="02000606040000020004" pitchFamily="2" charset="0"/>
              </a:rPr>
              <a:t>ПЛУТНИ</a:t>
            </a:r>
            <a:r>
              <a:rPr lang="ru-RU" sz="9800" b="1" dirty="0">
                <a:ln w="28575">
                  <a:solidFill>
                    <a:schemeClr val="bg1"/>
                  </a:solidFill>
                </a:ln>
                <a:solidFill>
                  <a:srgbClr val="10B46A"/>
                </a:solidFill>
                <a:latin typeface="Kot Leopold" panose="02000606040000020004" pitchFamily="2" charset="0"/>
              </a:rPr>
              <a:t> </a:t>
            </a:r>
            <a:br>
              <a:rPr lang="ru-RU" b="1" dirty="0">
                <a:latin typeface="a_Romanus" panose="04030302060702020802" pitchFamily="82" charset="-52"/>
              </a:rPr>
            </a:br>
            <a:r>
              <a:rPr lang="ru-RU" b="1" dirty="0">
                <a:latin typeface="a_Romanus" panose="04030302060702020802" pitchFamily="82" charset="-52"/>
              </a:rPr>
              <a:t>           </a:t>
            </a:r>
            <a:br>
              <a:rPr lang="ru-RU" b="1" dirty="0">
                <a:latin typeface="a_Romanus" panose="04030302060702020802" pitchFamily="82" charset="-52"/>
              </a:rPr>
            </a:br>
            <a:br>
              <a:rPr lang="ru-RU" b="1" dirty="0">
                <a:latin typeface="a_Romanus" panose="04030302060702020802" pitchFamily="82" charset="-52"/>
              </a:rPr>
            </a:br>
            <a:br>
              <a:rPr lang="ru-RU" b="1" dirty="0">
                <a:latin typeface="a_Romanus" panose="04030302060702020802" pitchFamily="82" charset="-52"/>
              </a:rPr>
            </a:br>
            <a:br>
              <a:rPr lang="ru-RU" b="1" dirty="0">
                <a:latin typeface="a_Romanus" panose="04030302060702020802" pitchFamily="82" charset="-52"/>
              </a:rPr>
            </a:br>
            <a:br>
              <a:rPr lang="ru-RU" b="1" dirty="0">
                <a:latin typeface="a_Romanus" panose="04030302060702020802" pitchFamily="82" charset="-52"/>
              </a:rPr>
            </a:br>
            <a:br>
              <a:rPr lang="ru-RU" b="1" dirty="0">
                <a:latin typeface="a_Romanus" panose="04030302060702020802" pitchFamily="82" charset="-52"/>
              </a:rPr>
            </a:br>
            <a:r>
              <a:rPr lang="ru-RU" sz="8000" b="1" dirty="0">
                <a:ln w="28575">
                  <a:solidFill>
                    <a:srgbClr val="03DB08"/>
                  </a:solidFill>
                </a:ln>
                <a:solidFill>
                  <a:srgbClr val="F75707"/>
                </a:solidFill>
                <a:effectLst>
                  <a:glow rad="152400">
                    <a:schemeClr val="bg1"/>
                  </a:glow>
                </a:effectLst>
                <a:latin typeface="Kot Leopold" panose="02000606040000020004" pitchFamily="2" charset="0"/>
              </a:rPr>
              <a:t>СКАППЕНА</a:t>
            </a:r>
            <a:br>
              <a:rPr lang="ru-RU" b="1" dirty="0">
                <a:latin typeface="a_Romanus" panose="04030302060702020802" pitchFamily="82" charset="-52"/>
              </a:rPr>
            </a:br>
            <a:br>
              <a:rPr lang="ru-RU" b="1" dirty="0">
                <a:latin typeface="a_Romanus" panose="04030302060702020802" pitchFamily="82" charset="-52"/>
              </a:rPr>
            </a:br>
            <a:br>
              <a:rPr lang="ru-RU" b="1" dirty="0">
                <a:latin typeface="a_Romanus" panose="04030302060702020802" pitchFamily="82" charset="-52"/>
              </a:rPr>
            </a:br>
            <a:endParaRPr lang="ru-RU" b="1" dirty="0">
              <a:latin typeface="a_Romanus" panose="040303020607020208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6716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78CAA-1F47-A2EE-5CBA-9E6E0E12B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BE4E6F6-F7B8-513A-AEDF-46E600B5E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7159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B63310-3CEB-E0E0-7A48-28E1BF2D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r="8752"/>
          <a:stretch/>
        </p:blipFill>
        <p:spPr>
          <a:xfrm>
            <a:off x="7120727" y="275958"/>
            <a:ext cx="4668520" cy="3099594"/>
          </a:xfrm>
          <a:prstGeom prst="rect">
            <a:avLst/>
          </a:prstGeom>
          <a:effectLst>
            <a:glow rad="127000">
              <a:srgbClr val="F7FAFF"/>
            </a:glow>
            <a:softEdge rad="317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73F1CA-4E63-8BE2-B04E-1383CD5EA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52"/>
          <a:stretch/>
        </p:blipFill>
        <p:spPr>
          <a:xfrm>
            <a:off x="6339839" y="3087867"/>
            <a:ext cx="3586481" cy="3405008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295D56-5341-7F99-AE2F-4053030FBD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5" t="-874" r="6240" b="31608"/>
          <a:stretch/>
        </p:blipFill>
        <p:spPr>
          <a:xfrm>
            <a:off x="-216994" y="3323828"/>
            <a:ext cx="3347543" cy="3405007"/>
          </a:xfrm>
          <a:prstGeom prst="rect">
            <a:avLst/>
          </a:prstGeom>
          <a:effectLst>
            <a:glow rad="127000">
              <a:srgbClr val="CBDBEB"/>
            </a:glow>
            <a:softEdge rad="317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8F724D-4E10-AB0F-D695-1404E4B6E2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/>
          <a:stretch/>
        </p:blipFill>
        <p:spPr>
          <a:xfrm>
            <a:off x="8539304" y="3674802"/>
            <a:ext cx="3586480" cy="3078429"/>
          </a:xfrm>
          <a:prstGeom prst="rect">
            <a:avLst/>
          </a:prstGeom>
          <a:effectLst>
            <a:glow rad="127000">
              <a:schemeClr val="bg1"/>
            </a:glow>
            <a:softEdge rad="317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3F0B37-3977-B4F4-DBA5-F775047BF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t="29977" r="8111"/>
          <a:stretch/>
        </p:blipFill>
        <p:spPr>
          <a:xfrm>
            <a:off x="125892" y="0"/>
            <a:ext cx="3489871" cy="2641737"/>
          </a:xfrm>
          <a:prstGeom prst="rect">
            <a:avLst/>
          </a:prstGeom>
          <a:effectLst>
            <a:glow rad="457200">
              <a:srgbClr val="FBFBFD"/>
            </a:glow>
            <a:softEdge rad="127000"/>
          </a:effectLst>
          <a:scene3d>
            <a:camera prst="perspectiveRight"/>
            <a:lightRig rig="threePt" dir="t"/>
          </a:scene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E0B5715-AAA1-19FB-AB68-2E57A82892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31072" r="13778"/>
          <a:stretch/>
        </p:blipFill>
        <p:spPr>
          <a:xfrm>
            <a:off x="3605602" y="151239"/>
            <a:ext cx="3515125" cy="2808307"/>
          </a:xfrm>
          <a:prstGeom prst="rect">
            <a:avLst/>
          </a:prstGeom>
          <a:effectLst>
            <a:glow rad="533400">
              <a:srgbClr val="FFFFFF"/>
            </a:glow>
            <a:softEdge rad="317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9DA3C1F-31A2-58A2-31DE-0FAC152F56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14044" r="23903"/>
          <a:stretch/>
        </p:blipFill>
        <p:spPr>
          <a:xfrm>
            <a:off x="2365462" y="1547441"/>
            <a:ext cx="2540000" cy="2506402"/>
          </a:xfrm>
          <a:prstGeom prst="rect">
            <a:avLst/>
          </a:prstGeom>
          <a:effectLst>
            <a:glow rad="127000">
              <a:srgbClr val="ECF5FA"/>
            </a:glow>
            <a:softEdge rad="317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C07F56-5AA3-7CE9-1BD7-3AB4E5E2A1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r="10141"/>
          <a:stretch/>
        </p:blipFill>
        <p:spPr>
          <a:xfrm>
            <a:off x="2754605" y="3429000"/>
            <a:ext cx="3961178" cy="2506402"/>
          </a:xfrm>
          <a:prstGeom prst="rect">
            <a:avLst/>
          </a:prstGeom>
          <a:effectLst>
            <a:glow rad="127000">
              <a:srgbClr val="FFFFFF"/>
            </a:glow>
            <a:softEdge rad="317500"/>
          </a:effectLst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5119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91D3B-EB65-6918-7C24-F6193CE6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1DDCA79-CF41-9534-48D7-C37D77FAA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9329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35B964-0B45-723E-08E8-203923EFD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15727" b="22302"/>
          <a:stretch/>
        </p:blipFill>
        <p:spPr>
          <a:xfrm>
            <a:off x="5196116" y="342413"/>
            <a:ext cx="1903003" cy="26965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7057F5-28BA-4BF0-282B-E7DF13EB7F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16846" b="19451"/>
          <a:stretch/>
        </p:blipFill>
        <p:spPr>
          <a:xfrm rot="16200000">
            <a:off x="8383044" y="-401335"/>
            <a:ext cx="2652676" cy="3909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87D606-3660-3FA0-B14B-7F997C0D7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22367" r="2359" b="15273"/>
          <a:stretch/>
        </p:blipFill>
        <p:spPr>
          <a:xfrm rot="16200000">
            <a:off x="1472143" y="-291530"/>
            <a:ext cx="3024195" cy="4292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Below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C0DC4F-DE5E-A8B2-6D9A-0BF1D643F5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12653" r="4407" b="27483"/>
          <a:stretch/>
        </p:blipFill>
        <p:spPr>
          <a:xfrm>
            <a:off x="6774408" y="2221609"/>
            <a:ext cx="2889815" cy="4105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71E4E3-86F1-614D-8620-3444B9B3EB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21648" r="2919" b="17375"/>
          <a:stretch/>
        </p:blipFill>
        <p:spPr>
          <a:xfrm rot="15823565">
            <a:off x="1718432" y="2970264"/>
            <a:ext cx="2949766" cy="4181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9752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C097E-3747-B2B6-7A63-27692AA0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DAD7A2-77EF-851D-FB1F-5BC0F0EEE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967" cy="68580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114A0AC0-AB37-B42F-0AD1-66EA6D2E7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848125">
            <a:off x="8010138" y="427215"/>
            <a:ext cx="4133446" cy="29202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Above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BA7D1-92E7-A94F-A1F8-D9B810CEA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2807">
            <a:off x="371905" y="216616"/>
            <a:ext cx="4133446" cy="3023878"/>
          </a:xfrm>
          <a:prstGeom prst="roundRect">
            <a:avLst>
              <a:gd name="adj" fmla="val 36413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HeroicExtremeRightFacing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6EEDE1-C5CA-6CC4-7A8C-C92C37A9B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25" y="111966"/>
            <a:ext cx="2712823" cy="38412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E7990D-ABDF-3A3F-5E36-C29390EA5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3540">
            <a:off x="959694" y="3386242"/>
            <a:ext cx="4377307" cy="30238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61A5E4-B06B-5F98-D8AC-8E7FC70AA9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770">
            <a:off x="6422300" y="3383699"/>
            <a:ext cx="4363155" cy="28844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917335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26</Words>
  <Application>Microsoft Office PowerPoint</Application>
  <PresentationFormat>Широкоэкранный</PresentationFormat>
  <Paragraphs>13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a_Romanus</vt:lpstr>
      <vt:lpstr>Arial</vt:lpstr>
      <vt:lpstr>Calibri</vt:lpstr>
      <vt:lpstr>Calibri Light</vt:lpstr>
      <vt:lpstr>Harlequinade Madness</vt:lpstr>
      <vt:lpstr>Kot Leopold</vt:lpstr>
      <vt:lpstr>Тема Office</vt:lpstr>
      <vt:lpstr>Презентация PowerPoint</vt:lpstr>
      <vt:lpstr>Презентация PowerPoint</vt:lpstr>
      <vt:lpstr>ПЛУТНИ                   СКАППЕНА 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2022-12-09T05:46:48Z</dcterms:created>
  <dcterms:modified xsi:type="dcterms:W3CDTF">2022-12-10T07:14:36Z</dcterms:modified>
</cp:coreProperties>
</file>