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76" r:id="rId11"/>
    <p:sldId id="267" r:id="rId12"/>
    <p:sldId id="269" r:id="rId13"/>
    <p:sldId id="272" r:id="rId14"/>
    <p:sldId id="273" r:id="rId15"/>
    <p:sldId id="274" r:id="rId16"/>
    <p:sldId id="270" r:id="rId17"/>
    <p:sldId id="271" r:id="rId18"/>
    <p:sldId id="265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8BC86-41B1-471B-B306-E0A2883DD3C3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A2AEC-B423-43AA-8DBE-CE74DE526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368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2AEC-B423-43AA-8DBE-CE74DE526C5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767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zyin\Downloads\1613447899_42-p-fon-dlya-prezentatsii-pro-ptits-dlya-detei-4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" t="3738" r="3645" b="33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272808" cy="14700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5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«Птичья столовая»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229200"/>
            <a:ext cx="3632448" cy="50405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Шахматова Маргарита Владимировна воспитатель МБДОУ д/с № 4</a:t>
            </a:r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83671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детский сад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№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4, III категория г. Дивногорска</a:t>
            </a:r>
          </a:p>
        </p:txBody>
      </p:sp>
    </p:spTree>
    <p:extLst>
      <p:ext uri="{BB962C8B-B14F-4D97-AF65-F5344CB8AC3E}">
        <p14:creationId xmlns:p14="http://schemas.microsoft.com/office/powerpoint/2010/main" val="40512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ozyin\Downloads\1613447899_42-p-fon-dlya-prezentatsii-pro-ptits-dlya-detei-4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" t="3738" r="3645" b="33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Беседа «Птичкам холодно зимой»</a:t>
            </a:r>
            <a:endParaRPr lang="ru-RU" sz="2800" dirty="0"/>
          </a:p>
        </p:txBody>
      </p:sp>
      <p:pic>
        <p:nvPicPr>
          <p:cNvPr id="4098" name="Picture 2" descr="https://i.mycdn.me/i?r=AyH4iRPQ2q0otWIFepML2LxRb-p6M10c4__EzUMl11gBx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283531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mycdn.me/i?r=AyH4iRPQ2q0otWIFepML2LxRIdBoYxy5VST_x2fO02S8h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35744"/>
            <a:ext cx="4043075" cy="283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.mycdn.me/i?r=AyH4iRPQ2q0otWIFepML2LxR-Az_DxbRUofqAwKDR4wIj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04" y="1641928"/>
            <a:ext cx="2424874" cy="149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66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ozyin\Downloads\1613447899_42-p-fon-dlya-prezentatsii-pro-ptits-dlya-detei-4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" t="3738" r="3645" b="33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272808" cy="724942"/>
          </a:xfrm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«Синичка»</a:t>
            </a:r>
          </a:p>
        </p:txBody>
      </p:sp>
      <p:pic>
        <p:nvPicPr>
          <p:cNvPr id="12290" name="Picture 2" descr="https://i.mycdn.me/i?r=AyH4iRPQ2q0otWIFepML2LxRcSjUUGQmMCrPnz1RXOJtU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8" b="8454"/>
          <a:stretch/>
        </p:blipFill>
        <p:spPr bwMode="auto">
          <a:xfrm>
            <a:off x="3779912" y="1988840"/>
            <a:ext cx="4176462" cy="263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i.mycdn.me/i?r=AyH4iRPQ2q0otWIFepML2LxRby47kzdyVgFYOTmt17wi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584" y="1628800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38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ozyin\Downloads\1613447899_42-p-fon-dlya-prezentatsii-pro-ptits-dlya-detei-4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" t="3738" r="3645" b="33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416824" cy="72494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Рисование ватными палочками «Снегирь»</a:t>
            </a:r>
          </a:p>
        </p:txBody>
      </p:sp>
      <p:pic>
        <p:nvPicPr>
          <p:cNvPr id="16386" name="Picture 2" descr="https://i.mycdn.me/i?r=AyH4iRPQ2q0otWIFepML2LxR6tRcw4g22lkP6SBpnOQhh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79" y="1556792"/>
            <a:ext cx="30243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i.mycdn.me/i?r=AyH4iRPQ2q0otWIFepML2LxRSHPyaEvfed9M-phsp6qr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235706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6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ozyin\Downloads\1613447899_42-p-fon-dlya-prezentatsii-pro-ptits-dlya-detei-4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" t="3738" r="3645" b="33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Аппликация из крупы «Воробей»</a:t>
            </a:r>
            <a:endParaRPr lang="ru-RU" sz="2800" dirty="0"/>
          </a:p>
        </p:txBody>
      </p:sp>
      <p:pic>
        <p:nvPicPr>
          <p:cNvPr id="1026" name="Picture 2" descr="https://i.mycdn.me/i?r=AyH4iRPQ2q0otWIFepML2LxRKoXl5y-qhxFGXFTD6SC6KQ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r="-213"/>
          <a:stretch/>
        </p:blipFill>
        <p:spPr bwMode="auto">
          <a:xfrm>
            <a:off x="1115616" y="1582599"/>
            <a:ext cx="2810691" cy="409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mycdn.me/i?r=AyH4iRPQ2q0otWIFepML2LxREtUmckHbaoZgwmjyy3rRh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82600"/>
            <a:ext cx="3024336" cy="409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49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ozyin\Downloads\1613447899_42-p-fon-dlya-prezentatsii-pro-ptits-dlya-detei-4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" t="3738" r="3645" b="33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Рисование цветным песком «Синичка»</a:t>
            </a:r>
            <a:endParaRPr lang="ru-RU" sz="2800" dirty="0"/>
          </a:p>
        </p:txBody>
      </p:sp>
      <p:pic>
        <p:nvPicPr>
          <p:cNvPr id="2050" name="Picture 2" descr="https://i.mycdn.me/i?r=AyH4iRPQ2q0otWIFepML2LxRJZElXxC-l1muEWqMJeyUlQ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0" b="6991"/>
          <a:stretch/>
        </p:blipFill>
        <p:spPr bwMode="auto">
          <a:xfrm>
            <a:off x="971600" y="1751497"/>
            <a:ext cx="2988243" cy="390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mycdn.me/i?r=AyH4iRPQ2q0otWIFepML2LxRLlq1RygAptivR0ENaOW7P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72814"/>
            <a:ext cx="2931503" cy="390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17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ozyin\Downloads\1613447899_42-p-fon-dlya-prezentatsii-pro-ptits-dlya-detei-4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" t="3738" r="3645" b="33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Выставка детских поделок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«Птичья столовая»</a:t>
            </a:r>
            <a:endParaRPr lang="ru-RU" sz="2800" dirty="0"/>
          </a:p>
        </p:txBody>
      </p:sp>
      <p:pic>
        <p:nvPicPr>
          <p:cNvPr id="5122" name="Picture 2" descr="https://i.mycdn.me/i?r=AyH4iRPQ2q0otWIFepML2LxRcF15Iet5F1ogNsGnRqGh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60419"/>
            <a:ext cx="5616624" cy="421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71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ozyin\Downloads\1613447899_42-p-fon-dlya-prezentatsii-pro-ptits-dlya-detei-4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" t="3738" r="3645" b="33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272808" cy="72494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Наблюдение за птицами зимой</a:t>
            </a:r>
          </a:p>
        </p:txBody>
      </p:sp>
      <p:pic>
        <p:nvPicPr>
          <p:cNvPr id="1026" name="Picture 2" descr="https://i.mycdn.me/i?r=AyH4iRPQ2q0otWIFepML2LxRpXZZLtkpQCDN6BLWyM4IV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2" r="22336"/>
          <a:stretch/>
        </p:blipFill>
        <p:spPr bwMode="auto">
          <a:xfrm>
            <a:off x="755576" y="1628800"/>
            <a:ext cx="281590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mycdn.me/i?r=AyH4iRPQ2q0otWIFepML2LxRRAbVFSU_1XHgxCfKf8nx4Q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56" b="8040"/>
          <a:stretch/>
        </p:blipFill>
        <p:spPr bwMode="auto">
          <a:xfrm>
            <a:off x="3707904" y="1628800"/>
            <a:ext cx="238683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mycdn.me/i?r=AyH4iRPQ2q0otWIFepML2LxRCTro68Zs26WjqujMPk2vD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r="9507"/>
          <a:stretch/>
        </p:blipFill>
        <p:spPr bwMode="auto">
          <a:xfrm>
            <a:off x="6226294" y="1628800"/>
            <a:ext cx="1725259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81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ozyin\Downloads\1613447899_42-p-fon-dlya-prezentatsii-pro-ptits-dlya-detei-4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" t="3738" r="3645" b="33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200800" cy="79695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Акция «Покормите птиц зимой»</a:t>
            </a:r>
          </a:p>
        </p:txBody>
      </p:sp>
      <p:pic>
        <p:nvPicPr>
          <p:cNvPr id="14338" name="Picture 2" descr="https://i.mycdn.me/i?r=AyH4iRPQ2q0otWIFepML2LxRjohBnUVGy4LwFYTebs5p5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8"/>
          <a:stretch/>
        </p:blipFill>
        <p:spPr bwMode="auto">
          <a:xfrm>
            <a:off x="1115616" y="1484784"/>
            <a:ext cx="6048672" cy="432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6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zyin\Downloads\1613447899_42-p-fon-dlya-prezentatsii-pro-ptits-dlya-detei-4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" t="3738" r="3645" b="33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272808" cy="648071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 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272808" cy="4082008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в рамках проекта получалась интересной, увлекательной и познавательной для всех участников проекта. Дети с большим удовольствием слушали рассказы, стихи о зимующих птицах, играли в разные дидактические и подвижные игры, рассматривали картинки, иллюстрации, сюжетные картины, раскрашивали картинки по теме.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 поддержали педагогов в выбранной теме проекта, и приняли активное участие в акции «Покорми птиц зимой». Проект позволил расширить кругозор детей о зимующих птицах, у детей сформировалась любознательность, познавательная активность.</a:t>
            </a:r>
          </a:p>
        </p:txBody>
      </p:sp>
    </p:spTree>
    <p:extLst>
      <p:ext uri="{BB962C8B-B14F-4D97-AF65-F5344CB8AC3E}">
        <p14:creationId xmlns:p14="http://schemas.microsoft.com/office/powerpoint/2010/main" val="144604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zyin\Downloads\1613447899_42-p-fon-dlya-prezentatsii-pro-ptits-dlya-detei-4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" t="3738" r="3645" b="33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7"/>
            <a:ext cx="7272808" cy="72008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7200800" cy="3793976"/>
          </a:xfrm>
        </p:spPr>
        <p:txBody>
          <a:bodyPr>
            <a:normAutofit fontScale="32500" lnSpcReduction="20000"/>
          </a:bodyPr>
          <a:lstStyle/>
          <a:p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Комарова </a:t>
            </a:r>
            <a:r>
              <a:rPr lang="ru-RU" sz="4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Т.С. Изобразительная деятельность в детском саду </a:t>
            </a: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(младшая группа</a:t>
            </a:r>
            <a:r>
              <a:rPr lang="ru-RU" sz="4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4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Основная образовательная программа дошкольного образования МБДОУ д/с № 4, разработанная в соответствии с ФГОС ДО,  на основе примерной общеобразовательной программы «От рождения до школы» под ред. Н.Е. </a:t>
            </a:r>
            <a:r>
              <a:rPr lang="ru-RU" sz="4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sz="4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Т.С. Комаровой, М.А. Васильевой</a:t>
            </a:r>
          </a:p>
          <a:p>
            <a:r>
              <a:rPr lang="ru-RU" sz="4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«Нетрадиционные техники рисования в детском саду. Часть 1. Часть 2» Давыдова Г. Н.</a:t>
            </a:r>
          </a:p>
          <a:p>
            <a:r>
              <a:rPr lang="ru-RU" sz="4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4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Соломникова</a:t>
            </a:r>
            <a:r>
              <a:rPr lang="ru-RU" sz="4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О.А. Занятия по формированию элементарных экологических представлений в первой младшей группе детского сада. Конспекты занятий. </a:t>
            </a:r>
          </a:p>
          <a:p>
            <a:r>
              <a:rPr lang="ru-RU" sz="4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4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Теплюк</a:t>
            </a:r>
            <a:r>
              <a:rPr lang="ru-RU" sz="4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С.Н. Игры-занятия на прогулке с малышами.</a:t>
            </a:r>
          </a:p>
          <a:p>
            <a:r>
              <a:rPr lang="ru-RU" sz="4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Как знакомить дошкольника с природой / Под ред. П.Г. </a:t>
            </a:r>
            <a:r>
              <a:rPr lang="ru-RU" sz="4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Саморуковой</a:t>
            </a:r>
            <a:r>
              <a:rPr lang="ru-RU" sz="4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Николаева С.Н. Как приобщить ребенка к природе: Методический материал для работы с родителями в дошкольном учреждении.</a:t>
            </a:r>
          </a:p>
          <a:p>
            <a:r>
              <a:rPr lang="ru-RU" sz="4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Николаева С.Н. Место игры в экологическом воспитании дошкольников.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761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ozyin\Downloads\1613447899_42-p-fon-dlya-prezentatsii-pro-ptits-dlya-detei-4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" t="3738" r="3645" b="33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344816" cy="518457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Информационно-практико-ориентированный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Младшая  группа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Сроки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реализации: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краткосрочный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571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zyin\Downloads\1613447899_42-p-fon-dlya-prezentatsii-pro-ptits-dlya-detei-4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" t="3738" r="3645" b="33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7"/>
            <a:ext cx="7272808" cy="1152128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формирование у детей элементарных экологических знаний о зимующих птицах, о роли человека в жизни птиц.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7344816" cy="432048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Обучающие: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формировать  знания детей о зимующих птицах, их образе жизни, повадках, о связи с окружающей средой, роли человека в жизни птиц;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пополнить имеющиеся знания новыми сведениями.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способствовать развитию познавательной и творческой активности, любознательности;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расширять кругозор и обогащать словарный запас детей, развивать связную речь.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воспитывать любовь к природе, бережное отношение к птицам;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воспитывать умение слышать друг друга, желание помогать и приходить на помощь.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57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ozyin\Downloads\1613447899_42-p-fon-dlya-prezentatsii-pro-ptits-dlya-detei-4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" t="3738" r="3645" b="33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272808" cy="518457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Проблема проекта: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Птицы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нас окружают круглый год, принося людям пользу и радость. В холодное время года у птиц  доступной пищи становится значительно меньше, но потребность в ней возрастает. Иногда естественный корм становится практически недоступным, поэтому многие птицы не могут пережить зиму и погибают. Человек может помочь им пережить стужу. Если в течение зимних холодов, постоянно подкармливать птиц, то до весны выживут многие и станут приносить больше пользы, чаще будут радовать нас своей красотой и пением.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8830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ozyin\Downloads\1613447899_42-p-fon-dlya-prezentatsii-pro-ptits-dlya-detei-4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" t="3738" r="3645" b="33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200800" cy="504056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проекта: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I этап – Подготовительный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этап – Основной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этап - Заключительный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zyin\Downloads\1613447899_42-p-fon-dlya-prezentatsii-pro-ptits-dlya-detei-4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" t="3738" r="3645" b="33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270576" cy="722511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этап – Подготовительный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7272808" cy="401000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Обозначение актуальности и темы будущего проекта.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Постановка цели и задач.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Подбор методической, справочной литературы по выбранной теме проекта.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Разработка плана мероприятий основного этапа.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Обогащение предметно-пространственной развивающей среды в группе детского сада.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1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zyin\Downloads\1613447899_42-p-fon-dlya-prezentatsii-pro-ptits-dlya-detei-4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" t="3738" r="3645" b="33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5"/>
            <a:ext cx="7342584" cy="57606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 – Основной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272808" cy="4082008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детьми: беседы, дидактические игры, чтение детской литературы,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раскраски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пальчиковая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гим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-ка,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рисование ватными палочками,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рисование цветным песком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аппликация </a:t>
            </a:r>
            <a:r>
              <a:rPr lang="ru-RU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крупы,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ассматривание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картинок, иллюстраций птиц, сюжетных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картин,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росмотр мультфильмов.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работа с родителями: - Беседа «Знакомство с проектом», ознакомление родителей с целями и задачами проекта;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Консультация для родителей по теме проекта;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Участие в акции «Покормите птиц зимой»;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Папка - передвижка «Зимующие птицы».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7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zyin\Downloads\1613447899_42-p-fon-dlya-prezentatsii-pro-ptits-dlya-detei-4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" t="3738" r="3645" b="33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342584" cy="79451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 - Заключительный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348880"/>
            <a:ext cx="7272808" cy="328992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ОД по ознакомлению с окружающим миром «Зимующие птицы»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Акция «Покормите птиц зимой»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Оформление отчетной документации, презентация проекта.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ozyin\Downloads\1613447899_42-p-fon-dlya-prezentatsii-pro-ptits-dlya-detei-4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" t="3738" r="3645" b="33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571184" cy="72494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Рассматривание картинок и иллюстраций</a:t>
            </a:r>
            <a:endParaRPr lang="ru-RU" sz="2800" dirty="0"/>
          </a:p>
        </p:txBody>
      </p:sp>
      <p:pic>
        <p:nvPicPr>
          <p:cNvPr id="4098" name="Picture 2" descr="https://i.mycdn.me/i?r=AyH4iRPQ2q0otWIFepML2LxR5j0tI0gE--OrQ0EYkBcMj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700808"/>
            <a:ext cx="359504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mycdn.me/i?r=AyH4iRPQ2q0otWIFepML2LxRNEYbENFnQcHBtL6_CwQ9f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2"/>
          <a:stretch/>
        </p:blipFill>
        <p:spPr bwMode="auto">
          <a:xfrm>
            <a:off x="4716016" y="1700808"/>
            <a:ext cx="3168352" cy="311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24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385</Words>
  <Application>Microsoft Office PowerPoint</Application>
  <PresentationFormat>Экран (4:3)</PresentationFormat>
  <Paragraphs>49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Проект «Птичья столовая» </vt:lpstr>
      <vt:lpstr>Тип проекта: Информационно-практико-ориентированный  Младшая  группа   Сроки реализации: краткосрочный </vt:lpstr>
      <vt:lpstr>Цель проекта: формирование у детей элементарных экологических знаний о зимующих птицах, о роли человека в жизни птиц. </vt:lpstr>
      <vt:lpstr>Проблема проекта:  Птицы нас окружают круглый год, принося людям пользу и радость. В холодное время года у птиц  доступной пищи становится значительно меньше, но потребность в ней возрастает. Иногда естественный корм становится практически недоступным, поэтому многие птицы не могут пережить зиму и погибают. Человек может помочь им пережить стужу. Если в течение зимних холодов, постоянно подкармливать птиц, то до весны выживут многие и станут приносить больше пользы, чаще будут радовать нас своей красотой и пением. </vt:lpstr>
      <vt:lpstr>Этапы проекта:  I этап – Подготовительный  II этап – Основной  III этап - Заключительный</vt:lpstr>
      <vt:lpstr>I этап – Подготовительный</vt:lpstr>
      <vt:lpstr>II этап – Основной</vt:lpstr>
      <vt:lpstr>III этап - Заключительный</vt:lpstr>
      <vt:lpstr>Рассматривание картинок и иллюстраций</vt:lpstr>
      <vt:lpstr>Беседа «Птичкам холодно зимой»</vt:lpstr>
      <vt:lpstr>Пластилинография «Синичка»</vt:lpstr>
      <vt:lpstr>Рисование ватными палочками «Снегирь»</vt:lpstr>
      <vt:lpstr>Аппликация из крупы «Воробей»</vt:lpstr>
      <vt:lpstr>Рисование цветным песком «Синичка»</vt:lpstr>
      <vt:lpstr>Выставка детских поделок  «Птичья столовая»</vt:lpstr>
      <vt:lpstr>Наблюдение за птицами зимой</vt:lpstr>
      <vt:lpstr>Акция «Покормите птиц зимой»</vt:lpstr>
      <vt:lpstr> Рефлексия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«Птичья столовая» </dc:title>
  <dc:creator>hozyin</dc:creator>
  <cp:lastModifiedBy>hozyin</cp:lastModifiedBy>
  <cp:revision>11</cp:revision>
  <dcterms:created xsi:type="dcterms:W3CDTF">2023-01-04T07:03:22Z</dcterms:created>
  <dcterms:modified xsi:type="dcterms:W3CDTF">2023-02-28T12:38:17Z</dcterms:modified>
</cp:coreProperties>
</file>