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04664"/>
            <a:ext cx="692747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Подготовка к ВПР </a:t>
            </a:r>
          </a:p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по английскому языку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7 класс</a:t>
            </a:r>
            <a:endParaRPr lang="ru-RU" sz="54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Устная часть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19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81050"/>
            <a:ext cx="73152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3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92696"/>
            <a:ext cx="72728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606" y="260648"/>
            <a:ext cx="8370689" cy="698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I’ve chosen picture number 1.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1.The picture shows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girl in the park.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This park is clean and beautiful.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2.The girl is riding a horse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She is smiling and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 you see she is a good rider.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3. The girl is about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 years old.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She is good looking.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girl is wearing a blue T-shirt,  brown trousers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and light shoes. The weather is warm and nice.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4.As for me, I like this picture because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atmosphere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peaceful. It is bright and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colourful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full of positive emotions and reminds me of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my summer holidays. 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So, the photo is nice and reflects my feelings.</a:t>
            </a: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That’s all I wanted to say.</a:t>
            </a:r>
          </a:p>
          <a:p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71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452437"/>
            <a:ext cx="5314950" cy="59531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2401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140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2023-02-23T07:53:03Z</dcterms:created>
  <dcterms:modified xsi:type="dcterms:W3CDTF">2023-02-23T08:36:58Z</dcterms:modified>
</cp:coreProperties>
</file>