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81" r:id="rId8"/>
    <p:sldId id="283" r:id="rId9"/>
    <p:sldId id="260" r:id="rId10"/>
    <p:sldId id="284" r:id="rId11"/>
    <p:sldId id="285" r:id="rId12"/>
    <p:sldId id="286" r:id="rId13"/>
    <p:sldId id="287" r:id="rId14"/>
    <p:sldId id="288" r:id="rId15"/>
    <p:sldId id="267" r:id="rId16"/>
    <p:sldId id="282" r:id="rId17"/>
    <p:sldId id="289" r:id="rId18"/>
    <p:sldId id="268" r:id="rId19"/>
    <p:sldId id="278" r:id="rId20"/>
    <p:sldId id="279" r:id="rId21"/>
    <p:sldId id="280" r:id="rId22"/>
    <p:sldId id="290" r:id="rId23"/>
    <p:sldId id="270" r:id="rId24"/>
    <p:sldId id="269" r:id="rId25"/>
    <p:sldId id="291" r:id="rId26"/>
    <p:sldId id="27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306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1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4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55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7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4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5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2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4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3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6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4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4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9D01C2-9256-4DEC-BAB2-0C6E45082D24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366D-C1AD-420F-AE6B-3C14AD38A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24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762" y="190797"/>
            <a:ext cx="9527604" cy="3744416"/>
          </a:xfrm>
        </p:spPr>
        <p:txBody>
          <a:bodyPr/>
          <a:lstStyle/>
          <a:p>
            <a:r>
              <a:rPr lang="ru-RU" sz="6000" b="1" dirty="0">
                <a:solidFill>
                  <a:schemeClr val="tx1"/>
                </a:solidFill>
              </a:rPr>
              <a:t>М</a:t>
            </a:r>
            <a:r>
              <a:rPr lang="ru-RU" sz="6000" b="1" dirty="0" smtClean="0">
                <a:solidFill>
                  <a:schemeClr val="tx1"/>
                </a:solidFill>
              </a:rPr>
              <a:t>ои бабушка и дедушка во времена Великой </a:t>
            </a:r>
            <a:r>
              <a:rPr lang="ru-RU" sz="6000" b="1" dirty="0">
                <a:solidFill>
                  <a:schemeClr val="tx1"/>
                </a:solidFill>
              </a:rPr>
              <a:t>О</a:t>
            </a:r>
            <a:r>
              <a:rPr lang="ru-RU" sz="6000" b="1" dirty="0" smtClean="0">
                <a:solidFill>
                  <a:schemeClr val="tx1"/>
                </a:solidFill>
              </a:rPr>
              <a:t>течественной </a:t>
            </a:r>
            <a:r>
              <a:rPr lang="ru-RU" sz="6000" b="1" dirty="0">
                <a:solidFill>
                  <a:schemeClr val="tx1"/>
                </a:solidFill>
              </a:rPr>
              <a:t>В</a:t>
            </a:r>
            <a:r>
              <a:rPr lang="ru-RU" sz="6000" b="1" dirty="0" smtClean="0">
                <a:solidFill>
                  <a:schemeClr val="tx1"/>
                </a:solidFill>
              </a:rPr>
              <a:t>ойны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6804248" cy="19168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5496"/>
            <a:ext cx="4008545" cy="1999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00" y="3992393"/>
            <a:ext cx="2970975" cy="262526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1400530"/>
          </a:xfrm>
        </p:spPr>
        <p:txBody>
          <a:bodyPr/>
          <a:lstStyle/>
          <a:p>
            <a:r>
              <a:rPr lang="ru-RU" b="1" dirty="0"/>
              <a:t>Гребенников Николай Михайлович с работниками (1954)</a:t>
            </a:r>
            <a:endParaRPr lang="ru-RU" dirty="0"/>
          </a:p>
        </p:txBody>
      </p:sp>
      <p:pic>
        <p:nvPicPr>
          <p:cNvPr id="4" name="Содержимое 5" descr="sDgXZpsN-H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5688632" cy="3756025"/>
          </a:xfrm>
        </p:spPr>
      </p:pic>
    </p:spTree>
    <p:extLst>
      <p:ext uri="{BB962C8B-B14F-4D97-AF65-F5344CB8AC3E}">
        <p14:creationId xmlns:p14="http://schemas.microsoft.com/office/powerpoint/2010/main" val="35480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Демонстрация на 1 мая (1965)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203382" cy="4435380"/>
          </a:xfrm>
        </p:spPr>
      </p:pic>
    </p:spTree>
    <p:extLst>
      <p:ext uri="{BB962C8B-B14F-4D97-AF65-F5344CB8AC3E}">
        <p14:creationId xmlns:p14="http://schemas.microsoft.com/office/powerpoint/2010/main" val="3281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2718"/>
            <a:ext cx="8712968" cy="1400530"/>
          </a:xfrm>
        </p:spPr>
        <p:txBody>
          <a:bodyPr/>
          <a:lstStyle/>
          <a:p>
            <a:r>
              <a:rPr lang="ru-RU" b="1" dirty="0"/>
              <a:t>На демонстрации с </a:t>
            </a:r>
            <a:r>
              <a:rPr lang="ru-RU" b="1" dirty="0" smtClean="0"/>
              <a:t>сыном        (</a:t>
            </a:r>
            <a:r>
              <a:rPr lang="ru-RU" b="1" dirty="0"/>
              <a:t>1965)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52925"/>
            <a:ext cx="345638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Мой </a:t>
            </a:r>
            <a:r>
              <a:rPr lang="ru-RU" sz="2800" dirty="0"/>
              <a:t>дедушка с сыном – моим </a:t>
            </a:r>
            <a:r>
              <a:rPr lang="ru-RU" sz="2800" dirty="0" smtClean="0"/>
              <a:t>крестным </a:t>
            </a:r>
            <a:r>
              <a:rPr lang="ru-RU" sz="2800" dirty="0"/>
              <a:t>Гребенниковым Александром Николаевичем на демонстрации, посвященной 1 маю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5217" y="1314602"/>
            <a:ext cx="4890179" cy="49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424936" cy="1008112"/>
          </a:xfrm>
        </p:spPr>
        <p:txBody>
          <a:bodyPr/>
          <a:lstStyle/>
          <a:p>
            <a:r>
              <a:rPr lang="ru-RU" b="1" dirty="0"/>
              <a:t>Президентские поздравления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53249"/>
            <a:ext cx="3240360" cy="439515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</a:t>
            </a:r>
            <a:r>
              <a:rPr lang="ru-RU" sz="2400" dirty="0" smtClean="0"/>
              <a:t>Благодарность </a:t>
            </a:r>
            <a:r>
              <a:rPr lang="ru-RU" sz="2400" dirty="0"/>
              <a:t>за мужество, отвагу и героизм, проявленных в дни Великой Войны</a:t>
            </a:r>
          </a:p>
          <a:p>
            <a:pPr>
              <a:buNone/>
            </a:pPr>
            <a:r>
              <a:rPr lang="ru-RU" sz="2400" dirty="0" smtClean="0"/>
              <a:t> В. В. Путин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 Д. А. Медведев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4353" y="1432076"/>
            <a:ext cx="4932548" cy="5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1464114"/>
          </a:xfrm>
        </p:spPr>
        <p:txBody>
          <a:bodyPr/>
          <a:lstStyle/>
          <a:p>
            <a:r>
              <a:rPr lang="ru-RU" b="1" dirty="0"/>
              <a:t>Дедушка-пчеловод (2010)</a:t>
            </a:r>
            <a:endParaRPr lang="ru-RU" dirty="0"/>
          </a:p>
        </p:txBody>
      </p:sp>
      <p:pic>
        <p:nvPicPr>
          <p:cNvPr id="4" name="Объект 3" descr="p0YSPC_smX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721257" cy="3539480"/>
          </a:xfrm>
          <a:prstGeom prst="rect">
            <a:avLst/>
          </a:prstGeom>
        </p:spPr>
      </p:pic>
      <p:pic>
        <p:nvPicPr>
          <p:cNvPr id="5" name="Содержимое 7" descr="ucx6wRg_u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09536"/>
            <a:ext cx="4929820" cy="39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57200"/>
            <a:ext cx="6003776" cy="1171600"/>
          </a:xfrm>
        </p:spPr>
        <p:txBody>
          <a:bodyPr/>
          <a:lstStyle/>
          <a:p>
            <a:r>
              <a:rPr lang="ru-RU" b="1" dirty="0"/>
              <a:t>Н</a:t>
            </a:r>
            <a:r>
              <a:rPr lang="ru-RU" b="1" dirty="0" smtClean="0"/>
              <a:t>аграды</a:t>
            </a:r>
            <a:endParaRPr lang="ru-RU" b="1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772816"/>
            <a:ext cx="7433819" cy="4449237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392488" cy="324036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Встреча с армейским другом Василием(1952)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Николай </a:t>
            </a:r>
            <a:r>
              <a:rPr lang="ru-RU" sz="2400" dirty="0"/>
              <a:t>прослужил в армии 7 лет. После Германии солдат объединили и увезли в Россию на секретный участок, где остальное время служил и работал. Когда демобилизовали моего деда, он расписался о неразглашении тайны, иначе ему </a:t>
            </a:r>
            <a:r>
              <a:rPr lang="ru-RU" sz="2400" dirty="0" smtClean="0"/>
              <a:t>грозило </a:t>
            </a:r>
            <a:r>
              <a:rPr lang="ru-RU" sz="2400" dirty="0"/>
              <a:t>25 лет тюрьмы между Свердловском и Челябинском.</a:t>
            </a:r>
          </a:p>
          <a:p>
            <a:endParaRPr lang="ru-RU" sz="2400" dirty="0"/>
          </a:p>
        </p:txBody>
      </p:sp>
      <p:pic>
        <p:nvPicPr>
          <p:cNvPr id="4" name="Содержимое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24744"/>
            <a:ext cx="419493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ru-RU" b="1" dirty="0"/>
              <a:t>Гребенникова (Полякова) Зоида Григорьевна (1930)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2052925"/>
            <a:ext cx="3439218" cy="4328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  </a:t>
            </a:r>
            <a:r>
              <a:rPr lang="ru-RU" sz="3200" dirty="0" smtClean="0"/>
              <a:t>Зоида </a:t>
            </a:r>
            <a:r>
              <a:rPr lang="ru-RU" sz="3200" dirty="0"/>
              <a:t>с дочкой (моей </a:t>
            </a:r>
            <a:r>
              <a:rPr lang="ru-RU" sz="3200" dirty="0" smtClean="0"/>
              <a:t>мамой) </a:t>
            </a:r>
            <a:r>
              <a:rPr lang="ru-RU" sz="3200" dirty="0"/>
              <a:t>Гребенниковой Галиной Николаевной (1958)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Содержимое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3240360" cy="4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60648"/>
            <a:ext cx="7975722" cy="1592600"/>
          </a:xfrm>
        </p:spPr>
        <p:txBody>
          <a:bodyPr>
            <a:normAutofit/>
          </a:bodyPr>
          <a:lstStyle/>
          <a:p>
            <a:r>
              <a:rPr lang="ru-RU" b="1" dirty="0"/>
              <a:t>Семья моей бабушки (1947)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Родилась </a:t>
            </a:r>
            <a:r>
              <a:rPr lang="ru-RU" dirty="0"/>
              <a:t>в 1930 году в Московской области в городе Орехово-Зуево. Семья в то время была большая – 7 детей. Мать не работала, вела домашнее хозяйство и сидела с детьми. Жили очень бедно, тяжело и голодно. Собирали свои вещи и обменивали на хлеб.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На фото: Поляков </a:t>
            </a:r>
            <a:r>
              <a:rPr lang="ru-RU" b="1" dirty="0"/>
              <a:t>Григорий и Полякова Ефросинья-родители. Поляковы Анатолий, Анна, Зоида, Евдокия – дети.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OW_8N_fJB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5536033" cy="312425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1340768"/>
            <a:ext cx="663834" cy="512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4320"/>
            <a:ext cx="8784976" cy="2758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  Мама </a:t>
            </a:r>
            <a:r>
              <a:rPr lang="ru-RU" sz="2400" b="1" dirty="0"/>
              <a:t>моей бабушки и она сама, ездили за продуктами в другой район на поезде. Поезда ходили очень редко – раз в несколько дней и то забитые до отказу людьми. Приехали они с вещами, обменяли на еду и стали ждать поезда. Ждали долго, сидели на мешках несколько дней. У маленькой Зои стали отекать ноги. Она плакала от боли, а мать от горя и тяжкой жизни.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828692"/>
            <a:ext cx="6773888" cy="38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Г</a:t>
            </a:r>
            <a:r>
              <a:rPr lang="ru-RU" sz="4000" b="1" dirty="0" smtClean="0">
                <a:solidFill>
                  <a:schemeClr val="tx1"/>
                </a:solidFill>
              </a:rPr>
              <a:t>ребенников </a:t>
            </a:r>
            <a:r>
              <a:rPr lang="ru-RU" sz="4000" b="1" dirty="0">
                <a:solidFill>
                  <a:schemeClr val="tx1"/>
                </a:solidFill>
              </a:rPr>
              <a:t>Н</a:t>
            </a:r>
            <a:r>
              <a:rPr lang="ru-RU" sz="4000" b="1" dirty="0" smtClean="0">
                <a:solidFill>
                  <a:schemeClr val="tx1"/>
                </a:solidFill>
              </a:rPr>
              <a:t>иколай Михайлович                        (1927)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764704"/>
            <a:ext cx="4104456" cy="5969989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340768"/>
            <a:ext cx="1383914" cy="512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76456" cy="2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На </a:t>
            </a:r>
            <a:r>
              <a:rPr lang="ru-RU" sz="2400" dirty="0"/>
              <a:t>них обратил внимание прохожий командир и решил им помочь. Когда прибыл полностью забитый поезд, он взял Зою на руки и протиснулся туда с матерью, крича всем вокруг, что они его семья: жена с дочкой и им нужна помощь. В одном вагоне солдат уступил место и таким образом они доехали до дома.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5"/>
            <a:ext cx="633670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5661248"/>
            <a:ext cx="2248010" cy="944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90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В 1942 году мою бабушку отдали работать в батраки, в </a:t>
            </a:r>
            <a:r>
              <a:rPr lang="ru-RU" b="1" dirty="0" err="1" smtClean="0"/>
              <a:t>Пошатово</a:t>
            </a:r>
            <a:r>
              <a:rPr lang="ru-RU" b="1" dirty="0" smtClean="0"/>
              <a:t> (</a:t>
            </a:r>
            <a:r>
              <a:rPr lang="ru-RU" b="1" dirty="0"/>
              <a:t>Муром). На тот момент ей было 12 лет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1939 году семья жила в Орехово–Зуеве. Мама была вынуждена отправить 9тилетнюю Зою к своей дальней родственнице-тетке. Женщина была очень строгая и жестокая. </a:t>
            </a:r>
            <a:r>
              <a:rPr lang="ru-RU" b="1" dirty="0" smtClean="0"/>
              <a:t>Заставляла Зою колоть </a:t>
            </a:r>
            <a:r>
              <a:rPr lang="ru-RU" b="1" dirty="0"/>
              <a:t>дрова и таскать ведрами воду из колодца.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95677"/>
            <a:ext cx="6912768" cy="44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03714" cy="1400530"/>
          </a:xfrm>
        </p:spPr>
        <p:txBody>
          <a:bodyPr/>
          <a:lstStyle/>
          <a:p>
            <a:r>
              <a:rPr lang="ru-RU" b="1" dirty="0"/>
              <a:t>Зоида с братом Анатолием и друзьями (1948)</a:t>
            </a:r>
            <a:endParaRPr lang="ru-RU" dirty="0"/>
          </a:p>
        </p:txBody>
      </p:sp>
      <p:pic>
        <p:nvPicPr>
          <p:cNvPr id="4" name="Содержимое 7" descr="sgWIP9_GC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7190" y="2052638"/>
            <a:ext cx="6831194" cy="4429204"/>
          </a:xfrm>
        </p:spPr>
      </p:pic>
    </p:spTree>
    <p:extLst>
      <p:ext uri="{BB962C8B-B14F-4D97-AF65-F5344CB8AC3E}">
        <p14:creationId xmlns:p14="http://schemas.microsoft.com/office/powerpoint/2010/main" val="38864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8892480" cy="1104074"/>
          </a:xfrm>
        </p:spPr>
        <p:txBody>
          <a:bodyPr/>
          <a:lstStyle/>
          <a:p>
            <a:r>
              <a:rPr lang="ru-RU" b="1" dirty="0"/>
              <a:t>Гребенников </a:t>
            </a:r>
            <a:r>
              <a:rPr lang="ru-RU" b="1" dirty="0" smtClean="0"/>
              <a:t>Николай </a:t>
            </a:r>
            <a:r>
              <a:rPr lang="ru-RU" b="1" dirty="0"/>
              <a:t>и Гребенникова Зоида </a:t>
            </a:r>
            <a:r>
              <a:rPr lang="ru-RU" b="1" dirty="0" smtClean="0"/>
              <a:t> </a:t>
            </a:r>
            <a:r>
              <a:rPr lang="ru-RU" b="1" dirty="0"/>
              <a:t>(1955)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515482" cy="4608512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Поздравление депутата Государственной Думы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2925"/>
            <a:ext cx="4283968" cy="4976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Поздравление </a:t>
            </a:r>
            <a:r>
              <a:rPr lang="ru-RU" sz="2400" dirty="0"/>
              <a:t>Гребенникова Николая Михайловича и Гребенникову </a:t>
            </a:r>
            <a:r>
              <a:rPr lang="ru-RU" sz="2400" dirty="0" err="1"/>
              <a:t>Зоиду</a:t>
            </a:r>
            <a:r>
              <a:rPr lang="ru-RU" sz="2400" dirty="0"/>
              <a:t> Григорьевну с 50-тилетним юбилеем совместной жизни</a:t>
            </a:r>
          </a:p>
          <a:p>
            <a:pPr>
              <a:buNone/>
            </a:pPr>
            <a:r>
              <a:rPr lang="ru-RU" sz="2400" dirty="0" smtClean="0"/>
              <a:t>     В</a:t>
            </a:r>
            <a:r>
              <a:rPr lang="ru-RU" sz="2400" dirty="0"/>
              <a:t>. </a:t>
            </a:r>
            <a:r>
              <a:rPr lang="ru-RU" sz="2400" dirty="0" err="1"/>
              <a:t>Брынцалов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45786"/>
            <a:ext cx="3744416" cy="472357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2718"/>
            <a:ext cx="8856984" cy="1400530"/>
          </a:xfrm>
        </p:spPr>
        <p:txBody>
          <a:bodyPr/>
          <a:lstStyle/>
          <a:p>
            <a:r>
              <a:rPr lang="ru-RU" b="1" dirty="0" smtClean="0"/>
              <a:t>50-летний </a:t>
            </a:r>
            <a:r>
              <a:rPr lang="ru-RU" b="1" dirty="0"/>
              <a:t>юбилей свадьбы </a:t>
            </a:r>
            <a:endParaRPr lang="ru-RU" dirty="0"/>
          </a:p>
        </p:txBody>
      </p:sp>
      <p:pic>
        <p:nvPicPr>
          <p:cNvPr id="4" name="Содержимое 3" descr="Wgj97QaGcY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436" y="1268760"/>
            <a:ext cx="5789136" cy="5271564"/>
          </a:xfrm>
        </p:spPr>
      </p:pic>
    </p:spTree>
    <p:extLst>
      <p:ext uri="{BB962C8B-B14F-4D97-AF65-F5344CB8AC3E}">
        <p14:creationId xmlns:p14="http://schemas.microsoft.com/office/powerpoint/2010/main" val="13598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2718"/>
            <a:ext cx="9036496" cy="1400530"/>
          </a:xfrm>
        </p:spPr>
        <p:txBody>
          <a:bodyPr/>
          <a:lstStyle/>
          <a:p>
            <a:r>
              <a:rPr lang="ru-RU" b="1" dirty="0" smtClean="0"/>
              <a:t>Мои дедушка и бабушка (2010)</a:t>
            </a:r>
            <a:endParaRPr lang="ru-RU" b="1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968" y="1340768"/>
            <a:ext cx="6863567" cy="51490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8964488" cy="1400530"/>
          </a:xfrm>
        </p:spPr>
        <p:txBody>
          <a:bodyPr/>
          <a:lstStyle/>
          <a:p>
            <a:r>
              <a:rPr lang="ru-RU" sz="6000" dirty="0"/>
              <a:t>Бессмертный полк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4763622"/>
          </a:xfrm>
        </p:spPr>
        <p:txBody>
          <a:bodyPr>
            <a:normAutofit/>
          </a:bodyPr>
          <a:lstStyle/>
          <a:p>
            <a:r>
              <a:rPr lang="ru-RU" sz="2400" b="1" dirty="0"/>
              <a:t>«Бессмертный полк» - акция, призванная сохранить память о Великой Отечественной войне, о каждом, кто не жалея своей жизни, боролся за освобождение Родины. Для всех, кто «ковал» Победу. Это солдаты, офицеры, труженики тыла, ветераны труда, узники концлагерей, которые ушли из жизни или живут с нами рядом.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 descr="bessmertnyy-po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699108"/>
            <a:ext cx="5220072" cy="31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</p:spPr>
      </p:pic>
      <p:pic>
        <p:nvPicPr>
          <p:cNvPr id="5" name="Рисунок 4" descr="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620688"/>
            <a:ext cx="1979712" cy="1232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одился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Воронежской области в деревне </a:t>
            </a:r>
            <a:r>
              <a:rPr lang="ru-RU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Темерязево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1927 году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Когда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началась война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дедушке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было 14 лет. Их деревню оккупировали венгры (</a:t>
            </a:r>
            <a:r>
              <a:rPr lang="ru-RU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мадяры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), они заняли каждый дом и многие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людей с семьями, как и моего деда, загнали жить в подпол. 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2" y="337629"/>
            <a:ext cx="3672032" cy="2915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31" y="3628531"/>
            <a:ext cx="3685973" cy="28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5877272"/>
            <a:ext cx="2752066" cy="1304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36096" cy="6248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С </a:t>
            </a:r>
            <a:r>
              <a:rPr lang="ru-RU" sz="2400" dirty="0"/>
              <a:t>едой было туго, но семьи </a:t>
            </a:r>
            <a:r>
              <a:rPr lang="ru-RU" sz="2400" dirty="0" err="1"/>
              <a:t>мадяры</a:t>
            </a:r>
            <a:r>
              <a:rPr lang="ru-RU" sz="2400" dirty="0"/>
              <a:t> особо не трогали. Из – за того, что на тот момент детям не хватало сладкого, </a:t>
            </a:r>
            <a:r>
              <a:rPr lang="ru-RU" sz="2400" dirty="0" smtClean="0"/>
              <a:t>мой дедушка</a:t>
            </a:r>
            <a:r>
              <a:rPr lang="ru-RU" sz="2400" dirty="0"/>
              <a:t> </a:t>
            </a:r>
            <a:r>
              <a:rPr lang="ru-RU" sz="2400" dirty="0" smtClean="0"/>
              <a:t>со своей сестрой </a:t>
            </a:r>
            <a:r>
              <a:rPr lang="ru-RU" sz="2400" dirty="0"/>
              <a:t>незаметно проделывали дырки в мешке с сахаром и высасывали по чуть-чуть грубый сахарный песок, в последствии, из – за этого были обнаружены рубцы на легких.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5" y="3861048"/>
            <a:ext cx="4188265" cy="2799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00" y="1484784"/>
            <a:ext cx="3546846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692696"/>
            <a:ext cx="735842" cy="116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788024" cy="4209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Не исполнилось </a:t>
            </a:r>
            <a:r>
              <a:rPr lang="ru-RU" sz="2400" dirty="0"/>
              <a:t>Николаю 17 лет, как его призвали в армию в 1943 году. Он прошел 120-ти часовую программу обучения в военкомате. Молодых мальчишек призвали в Тамбов на станцию Рада, пока они ехали в поезде, нескольких  человек убили, которые выходили из </a:t>
            </a:r>
            <a:r>
              <a:rPr lang="ru-RU" sz="2400" dirty="0" smtClean="0"/>
              <a:t>вагонов. В </a:t>
            </a:r>
            <a:r>
              <a:rPr lang="ru-RU" sz="2400" dirty="0"/>
              <a:t>Тамбове их </a:t>
            </a:r>
            <a:r>
              <a:rPr lang="ru-RU" sz="2400" dirty="0" smtClean="0"/>
              <a:t>обучали </a:t>
            </a:r>
            <a:r>
              <a:rPr lang="ru-RU" sz="2400" dirty="0"/>
              <a:t>дополнительно, и только после этого их погрузили и отправили в Восточную </a:t>
            </a:r>
            <a:r>
              <a:rPr lang="ru-RU" sz="2400" dirty="0" smtClean="0"/>
              <a:t>Пруссию, </a:t>
            </a:r>
            <a:r>
              <a:rPr lang="ru-RU" sz="2400" dirty="0"/>
              <a:t>в Кенигсберг (ныне Калининград).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248472" cy="2834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96044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6372200" cy="1296143"/>
          </a:xfrm>
        </p:spPr>
        <p:txBody>
          <a:bodyPr/>
          <a:lstStyle/>
          <a:p>
            <a:r>
              <a:rPr lang="ru-RU" b="1" dirty="0" smtClean="0"/>
              <a:t>Николай с сослуживцами(1943)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7"/>
            <a:ext cx="5256584" cy="4032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Прошло </a:t>
            </a:r>
            <a:r>
              <a:rPr lang="ru-RU" dirty="0"/>
              <a:t>время, и тут тревога: командир созвал солдат, в том числе и Колю. Надо было срочно отправляться в Японию на фронт, но прежде чем командующий отдал приказ</a:t>
            </a:r>
            <a:r>
              <a:rPr lang="ru-RU" dirty="0" smtClean="0"/>
              <a:t>, спросил</a:t>
            </a:r>
            <a:r>
              <a:rPr lang="ru-RU" dirty="0"/>
              <a:t>, есть ли люди, которые занимались пчелами</a:t>
            </a:r>
            <a:r>
              <a:rPr lang="ru-RU" dirty="0" smtClean="0"/>
              <a:t>. К счастью, дедушка </a:t>
            </a:r>
            <a:r>
              <a:rPr lang="ru-RU" dirty="0"/>
              <a:t>Коля с самого детства занимался с отцом пчеловодством</a:t>
            </a:r>
            <a:r>
              <a:rPr lang="ru-RU" dirty="0" smtClean="0"/>
              <a:t>. Дедушку </a:t>
            </a:r>
            <a:r>
              <a:rPr lang="ru-RU" dirty="0"/>
              <a:t>оставили в части и отправили работать, чтобы снабжать медом раненых солдат. Остальных отправили на фронт в Японию, но многие так и не вернулись. Коля выжил только благодаря своему навыку.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1592" y="1556791"/>
            <a:ext cx="3413702" cy="49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944528"/>
          </a:xfrm>
        </p:spPr>
        <p:txBody>
          <a:bodyPr/>
          <a:lstStyle/>
          <a:p>
            <a:r>
              <a:rPr lang="ru-RU" b="1" dirty="0" smtClean="0"/>
              <a:t>Демонстрация на 1 мая (1967)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30165"/>
            <a:ext cx="3240360" cy="497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Мой дедушка второй после директора несет флаг с места работы: Подгорной Фабрики Орехово-Зуево.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Содержимое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628800"/>
            <a:ext cx="5301303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7">
      <a:dk1>
        <a:sysClr val="windowText" lastClr="000000"/>
      </a:dk1>
      <a:lt1>
        <a:srgbClr val="FFFFFF"/>
      </a:lt1>
      <a:dk2>
        <a:srgbClr val="E82020"/>
      </a:dk2>
      <a:lt2>
        <a:srgbClr val="EBEBEB"/>
      </a:lt2>
      <a:accent1>
        <a:srgbClr val="F5A408"/>
      </a:accent1>
      <a:accent2>
        <a:srgbClr val="FA731A"/>
      </a:accent2>
      <a:accent3>
        <a:srgbClr val="FA731A"/>
      </a:accent3>
      <a:accent4>
        <a:srgbClr val="A18CD0"/>
      </a:accent4>
      <a:accent5>
        <a:srgbClr val="8EBBD2"/>
      </a:accent5>
      <a:accent6>
        <a:srgbClr val="FA731A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849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Ион</vt:lpstr>
      <vt:lpstr>Мои бабушка и дедушка во времена Великой Отечественной Войны</vt:lpstr>
      <vt:lpstr>Гребенников Николай Михайлович                        (1927)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с сослуживцами(1943)</vt:lpstr>
      <vt:lpstr>Демонстрация на 1 мая (1967)</vt:lpstr>
      <vt:lpstr>Презентация PowerPoint</vt:lpstr>
      <vt:lpstr>Гребенников Николай Михайлович с работниками (1954)</vt:lpstr>
      <vt:lpstr>Демонстрация на 1 мая (1965)</vt:lpstr>
      <vt:lpstr>На демонстрации с сыном        (1965)</vt:lpstr>
      <vt:lpstr>Президентские поздравления</vt:lpstr>
      <vt:lpstr>Дедушка-пчеловод (2010)</vt:lpstr>
      <vt:lpstr>Награды</vt:lpstr>
      <vt:lpstr> Встреча с армейским другом Василием(1952) </vt:lpstr>
      <vt:lpstr>Гребенникова (Полякова) Зоида Григорьевна (1930)</vt:lpstr>
      <vt:lpstr>Семья моей бабушки (1947)</vt:lpstr>
      <vt:lpstr>Презентация PowerPoint</vt:lpstr>
      <vt:lpstr>Презентация PowerPoint</vt:lpstr>
      <vt:lpstr>Презентация PowerPoint</vt:lpstr>
      <vt:lpstr>Зоида с братом Анатолием и друзьями (1948)</vt:lpstr>
      <vt:lpstr>Гребенников Николай и Гребенникова Зоида  (1955)</vt:lpstr>
      <vt:lpstr>Поздравление депутата Государственной Думы</vt:lpstr>
      <vt:lpstr>50-летний юбилей свадьбы </vt:lpstr>
      <vt:lpstr>Мои дедушка и бабушка (2010)</vt:lpstr>
      <vt:lpstr>Бессмертный полк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бабушка и дедушка        во времена великой отечественной войны</dc:title>
  <dc:creator>Админ</dc:creator>
  <cp:lastModifiedBy>Пользователь</cp:lastModifiedBy>
  <cp:revision>39</cp:revision>
  <dcterms:created xsi:type="dcterms:W3CDTF">2015-04-09T09:58:01Z</dcterms:created>
  <dcterms:modified xsi:type="dcterms:W3CDTF">2023-02-25T13:02:04Z</dcterms:modified>
</cp:coreProperties>
</file>