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D5189-3108-489A-90CD-2653C867E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69DE94-445A-41A2-B7FB-2C57439A6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800387-06F7-4D2E-84AD-CC1F93154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8E44-5D90-4060-9135-FEA5F65987FF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A9821D-E1D2-41F8-9FE1-3C5F55EA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95344E-4642-4240-A880-43F81E20F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7F17-6D3F-4F02-AE8D-1B0682ADE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26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96CA24-31F7-415A-BCED-EFC4BC8D9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0BCABC-6DE0-47F8-ACB4-79DD5D2FD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7332A3-7396-493A-BC4E-A0E723B47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8E44-5D90-4060-9135-FEA5F65987FF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5F3FD-B046-457C-9F7B-FCA8B079C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7BEF83-5C57-4332-9094-7CCC6F065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7F17-6D3F-4F02-AE8D-1B0682ADE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DF4C00-5B79-45B2-A9CA-C83E5B861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D7A1AF-5D40-4DBD-B320-3D1FA09F1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8E7C92-4B8A-4EF7-ADF9-3D72FFD7F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8E44-5D90-4060-9135-FEA5F65987FF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832F3D-0141-46A8-9DFF-AFDB82C4F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D549F0-466E-4CD3-8CEF-D4B06E1F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7F17-6D3F-4F02-AE8D-1B0682ADE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25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06D8F-4388-4CF5-8ED7-5F9577585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D11104-CE63-4CA8-8C18-8A27BA6D6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4E43EA-88EF-4B27-93FC-A112EE3E6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8E44-5D90-4060-9135-FEA5F65987FF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47122A-9540-4FCF-B5F4-A789F7A14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F46C4-3DAE-4EDF-BF27-8B766AC1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7F17-6D3F-4F02-AE8D-1B0682ADE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80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36C7D-F2F6-4AB6-BB3B-ECE10FAC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7C108E-0E06-4AF4-86D5-3C1E57C69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B21A8C-7F00-412D-8783-EDB79D5B1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8E44-5D90-4060-9135-FEA5F65987FF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B7FE7F-E812-4223-AF7E-8EB32695A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4D80D1-79EF-4C9B-A42A-D45BCAC04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7F17-6D3F-4F02-AE8D-1B0682ADE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29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20449-6160-4520-9F54-841DD6FE2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ED1470-368A-4826-9DC2-DD087063B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86887C-2FD4-46AB-8C66-AF3BF6CC1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F57AA-96EF-4048-9AF8-A084B749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8E44-5D90-4060-9135-FEA5F65987FF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553577-A24D-4C61-BBEF-85DE9D4F8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E192E2-DAB3-425B-B845-24DDBF0D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7F17-6D3F-4F02-AE8D-1B0682ADE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03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7309F-937C-43F5-B005-8D4F1D20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A213B6-138C-4D70-ADB8-275B55C7D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D098DC-C8A2-431F-A729-5249F4CC9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25E556A-027E-4C09-A2C9-AEB70C823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E7D2C35-4532-446B-9866-18F496C757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84D814-4658-4834-A6C7-C7B85C270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8E44-5D90-4060-9135-FEA5F65987FF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C4D4620-F5EA-42C5-A571-AEBBF666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7B72B1E-D09E-4240-9612-D0430A52A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7F17-6D3F-4F02-AE8D-1B0682ADE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20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97E6C-0529-41BF-888C-96E86AC2B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F3C0B2-80D8-414C-85F9-050663BF8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8E44-5D90-4060-9135-FEA5F65987FF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1427AD-C718-4349-81CE-5B7F7B3C6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5C3BED-340B-4E6A-9B7E-662637677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7F17-6D3F-4F02-AE8D-1B0682ADE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44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66C01F-8D8E-4A02-9820-2183AC6EB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8E44-5D90-4060-9135-FEA5F65987FF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4A2606-744A-45D6-A5BE-2F470B2E0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E359BF-3BA5-449B-8470-ABD1EF137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7F17-6D3F-4F02-AE8D-1B0682ADE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2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43921-D095-45A8-91BA-D90FB3234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A434A8-8B2A-4A41-A577-A397F3548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686B20-F068-4108-9869-630FB4068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3DB47B-60E6-48B5-B10D-5A75779B9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8E44-5D90-4060-9135-FEA5F65987FF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2722F1-D12C-451C-AFE2-640D7D25C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7A1A56-BD07-4C54-BA52-5B0FC9D0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7F17-6D3F-4F02-AE8D-1B0682ADE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08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628FA-6680-413A-A876-517CD734A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3CBD24-F5AD-42ED-8E40-258A7ADFD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0BD087-DD9B-4DD8-B803-2DEF2DCE3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954F4A-1E8E-44D5-A510-BDF2A64C2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58E44-5D90-4060-9135-FEA5F65987FF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1479A8-A559-4B4C-BACE-E80AF11E0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785AAC-EC02-434E-BA15-ABEC2DEE5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7F17-6D3F-4F02-AE8D-1B0682ADE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672A3-851C-4F04-A7EE-92CEA979F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1734A7-666B-4939-922F-46F1CE914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240D89-74AB-4A73-8E99-116DB6AE63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58E44-5D90-4060-9135-FEA5F65987FF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9C5783-ADB9-454B-9D18-63E28E8BE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E2C436-A539-4A28-A8E8-080D6DF1B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A7F17-6D3F-4F02-AE8D-1B0682ADE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43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34238-4C07-47F5-861C-23DF2B1BE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Speaking. Describing a picture.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689F5E-C0FF-4BF7-BBAE-836811786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see on the board?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A06BB3-0A0F-40EB-9A3F-BC1101888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065" y="2246356"/>
            <a:ext cx="5654476" cy="424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71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9395F02-9B75-4215-8F3D-A2C894D82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17" y="1838131"/>
            <a:ext cx="5010539" cy="6195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What do you see? </a:t>
            </a:r>
          </a:p>
          <a:p>
            <a:pPr marL="0" indent="0">
              <a:buNone/>
            </a:pPr>
            <a:r>
              <a:rPr lang="en-US" sz="4800" dirty="0"/>
              <a:t>Who do you see? </a:t>
            </a:r>
          </a:p>
          <a:p>
            <a:pPr marL="0" indent="0">
              <a:buNone/>
            </a:pPr>
            <a:r>
              <a:rPr lang="en-US" sz="4800" dirty="0"/>
              <a:t>What bird is it? </a:t>
            </a:r>
          </a:p>
          <a:p>
            <a:pPr marL="0" indent="0">
              <a:buNone/>
            </a:pPr>
            <a:r>
              <a:rPr lang="en-US" sz="4800" dirty="0"/>
              <a:t>Where are they? </a:t>
            </a:r>
            <a:endParaRPr lang="ru-RU" sz="4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19FD3E-EB6C-4AC0-BEF6-0D44D2DD8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022" y="923731"/>
            <a:ext cx="7029061" cy="527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43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DA30A6-7DB6-4487-B46F-814A35995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76" y="0"/>
            <a:ext cx="9137847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92B9959-4E1A-42BE-8AFE-1318739968C6}"/>
              </a:ext>
            </a:extLst>
          </p:cNvPr>
          <p:cNvSpPr/>
          <p:nvPr/>
        </p:nvSpPr>
        <p:spPr>
          <a:xfrm>
            <a:off x="1706252" y="103696"/>
            <a:ext cx="3167406" cy="13480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Introduction</a:t>
            </a:r>
            <a:endParaRPr lang="ru-RU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3C5FE4-41AE-4500-B068-0D1D6977C335}"/>
              </a:ext>
            </a:extLst>
          </p:cNvPr>
          <p:cNvSpPr/>
          <p:nvPr/>
        </p:nvSpPr>
        <p:spPr>
          <a:xfrm>
            <a:off x="1706252" y="1707823"/>
            <a:ext cx="3167406" cy="13480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Place</a:t>
            </a:r>
            <a:endParaRPr lang="ru-RU" sz="2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5C8FB90-8959-44B8-9860-63C47D51CB9A}"/>
              </a:ext>
            </a:extLst>
          </p:cNvPr>
          <p:cNvSpPr/>
          <p:nvPr/>
        </p:nvSpPr>
        <p:spPr>
          <a:xfrm>
            <a:off x="1706252" y="3311950"/>
            <a:ext cx="3167406" cy="13480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Action</a:t>
            </a:r>
            <a:endParaRPr lang="ru-RU" sz="2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A75F9E9-D6C8-4A1E-8855-225FBAEEB8D2}"/>
              </a:ext>
            </a:extLst>
          </p:cNvPr>
          <p:cNvSpPr/>
          <p:nvPr/>
        </p:nvSpPr>
        <p:spPr>
          <a:xfrm>
            <a:off x="1706252" y="4964000"/>
            <a:ext cx="3167406" cy="13480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Opinion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598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BF7D24-49A1-4B32-8B91-30414EC71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79" y="942680"/>
            <a:ext cx="6393027" cy="42703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F42045-E711-4610-9B57-A8AC6C486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421" y="0"/>
            <a:ext cx="54864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EB17D0-D80A-474D-929D-15BA4E8A50E9}"/>
              </a:ext>
            </a:extLst>
          </p:cNvPr>
          <p:cNvSpPr txBox="1"/>
          <p:nvPr/>
        </p:nvSpPr>
        <p:spPr>
          <a:xfrm>
            <a:off x="989044" y="135917"/>
            <a:ext cx="4945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Now do it yourself.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0946858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42</Words>
  <Application>Microsoft Office PowerPoint</Application>
  <PresentationFormat>Широкоэкранный</PresentationFormat>
  <Paragraphs>11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Speaking. Describing a picture.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 Petukhova</dc:creator>
  <cp:lastModifiedBy>Anna Petukhova</cp:lastModifiedBy>
  <cp:revision>2</cp:revision>
  <dcterms:created xsi:type="dcterms:W3CDTF">2021-01-18T18:25:27Z</dcterms:created>
  <dcterms:modified xsi:type="dcterms:W3CDTF">2023-02-22T17:44:41Z</dcterms:modified>
</cp:coreProperties>
</file>