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0" r:id="rId12"/>
    <p:sldId id="266" r:id="rId13"/>
    <p:sldId id="269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7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0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1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9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6968-B85D-4889-B76F-498D76C7C46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9B57-DF21-41E8-B8CB-EB76675C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1274619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31" y="745981"/>
            <a:ext cx="28575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10" y="1546081"/>
            <a:ext cx="2219325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42" y="3818659"/>
            <a:ext cx="1971675" cy="2324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982" y="3507798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0"/>
            <a:ext cx="10778837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He/she has ……..  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ecause……..</a:t>
            </a:r>
          </a:p>
          <a:p>
            <a:pPr marL="0" indent="0">
              <a:buNone/>
            </a:pPr>
            <a:endParaRPr lang="en-US" sz="4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He/she suffers from…… because ………</a:t>
            </a:r>
            <a:endParaRPr lang="ru-RU" sz="40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85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491" y="581891"/>
            <a:ext cx="1155469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think </a:t>
            </a:r>
          </a:p>
          <a:p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guess </a:t>
            </a:r>
          </a:p>
          <a:p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 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should….or it can cause....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my mind </a:t>
            </a:r>
          </a:p>
          <a:p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 my opinion 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(+)                                                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(-)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I completely agree         </a:t>
            </a:r>
            <a:r>
              <a:rPr 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completely disagree</a:t>
            </a: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endParaRPr lang="ru-RU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with you     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</a:t>
            </a:r>
            <a:endParaRPr lang="en-US" sz="32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You are right                    </a:t>
            </a:r>
            <a:r>
              <a:rPr 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No, it’s wrong</a:t>
            </a:r>
          </a:p>
          <a:p>
            <a:pPr marL="0" indent="0">
              <a:buNone/>
            </a:pPr>
            <a:endParaRPr lang="en-US" sz="32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it’s true                             </a:t>
            </a:r>
            <a:r>
              <a:rPr 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not sure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</a:t>
            </a:r>
            <a:endParaRPr lang="ru-RU" sz="32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75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678873"/>
            <a:ext cx="11928764" cy="54980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think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guess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the one hand…but on the other hand …</a:t>
            </a:r>
            <a:endParaRPr lang="en-US" sz="3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my mind 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my opinion </a:t>
            </a:r>
            <a:endParaRPr lang="ru-RU" sz="4000" b="1" dirty="0">
              <a:solidFill>
                <a:srgbClr val="0066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2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6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think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my opinion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my mind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1.</a:t>
            </a: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3600" dirty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is about</a:t>
            </a: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……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2. I can use this information…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3. I can use it to…..</a:t>
            </a:r>
            <a:endParaRPr lang="en-US" sz="36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5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60511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.What is the lesson about?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.Where can I use this information?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I use it for? 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57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011" y="292830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764" y="1288475"/>
            <a:ext cx="5539005" cy="31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654" y="812046"/>
            <a:ext cx="4808732" cy="44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147" y="1540587"/>
            <a:ext cx="4174182" cy="49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4" y="1549547"/>
            <a:ext cx="3580662" cy="35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(+) 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advantages</a:t>
            </a:r>
            <a:b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4" y="365125"/>
            <a:ext cx="2495550" cy="183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2" y="2704665"/>
            <a:ext cx="4063712" cy="244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1420523"/>
            <a:ext cx="2324100" cy="1971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056" y="98840"/>
            <a:ext cx="2466975" cy="185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43" y="4447596"/>
            <a:ext cx="1909330" cy="2261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862" y="2197604"/>
            <a:ext cx="2949938" cy="1963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862" y="4343868"/>
            <a:ext cx="3369145" cy="24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(-) disadvantages</a:t>
            </a:r>
            <a:endParaRPr lang="ru-RU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2844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10407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682" y="1486500"/>
            <a:ext cx="2621507" cy="17436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339" y="3948112"/>
            <a:ext cx="2686050" cy="1704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134" y="1588860"/>
            <a:ext cx="2619375" cy="1743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546" y="36104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121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 1.What is the lesson about?   2.Where can I use this information?   3.What can I use it for?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(+) advantages </vt:lpstr>
      <vt:lpstr>(-) disadvantages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2023-02-06T02:38:54Z</dcterms:created>
  <dcterms:modified xsi:type="dcterms:W3CDTF">2023-02-08T11:46:09Z</dcterms:modified>
</cp:coreProperties>
</file>