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5" r:id="rId1"/>
  </p:sldMasterIdLst>
  <p:sldIdLst>
    <p:sldId id="331" r:id="rId2"/>
    <p:sldId id="397" r:id="rId3"/>
    <p:sldId id="345" r:id="rId4"/>
    <p:sldId id="373" r:id="rId5"/>
    <p:sldId id="346" r:id="rId6"/>
    <p:sldId id="337" r:id="rId7"/>
    <p:sldId id="390" r:id="rId8"/>
    <p:sldId id="357" r:id="rId9"/>
    <p:sldId id="340" r:id="rId10"/>
    <p:sldId id="341" r:id="rId11"/>
    <p:sldId id="343" r:id="rId12"/>
    <p:sldId id="356" r:id="rId13"/>
    <p:sldId id="344" r:id="rId14"/>
    <p:sldId id="347" r:id="rId15"/>
    <p:sldId id="382" r:id="rId16"/>
    <p:sldId id="348" r:id="rId17"/>
    <p:sldId id="349" r:id="rId18"/>
    <p:sldId id="350" r:id="rId19"/>
    <p:sldId id="351" r:id="rId20"/>
    <p:sldId id="393" r:id="rId21"/>
    <p:sldId id="398" r:id="rId22"/>
    <p:sldId id="358" r:id="rId23"/>
    <p:sldId id="399" r:id="rId24"/>
    <p:sldId id="359" r:id="rId25"/>
    <p:sldId id="395" r:id="rId26"/>
    <p:sldId id="360" r:id="rId27"/>
    <p:sldId id="362" r:id="rId28"/>
    <p:sldId id="400" r:id="rId29"/>
    <p:sldId id="363" r:id="rId30"/>
    <p:sldId id="364" r:id="rId31"/>
    <p:sldId id="365" r:id="rId32"/>
    <p:sldId id="367" r:id="rId33"/>
    <p:sldId id="368" r:id="rId34"/>
    <p:sldId id="256" r:id="rId35"/>
    <p:sldId id="383" r:id="rId36"/>
    <p:sldId id="375" r:id="rId37"/>
    <p:sldId id="401" r:id="rId38"/>
    <p:sldId id="371" r:id="rId39"/>
    <p:sldId id="402" r:id="rId40"/>
    <p:sldId id="403" r:id="rId41"/>
    <p:sldId id="384" r:id="rId42"/>
    <p:sldId id="404" r:id="rId43"/>
    <p:sldId id="366" r:id="rId44"/>
    <p:sldId id="328" r:id="rId45"/>
    <p:sldId id="405" r:id="rId46"/>
  </p:sldIdLst>
  <p:sldSz cx="9144000" cy="6858000" type="screen4x3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726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368" y="-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4716463" y="5345113"/>
            <a:ext cx="4427537" cy="1512887"/>
            <a:chOff x="2971" y="3367"/>
            <a:chExt cx="2789" cy="953"/>
          </a:xfrm>
        </p:grpSpPr>
        <p:sp>
          <p:nvSpPr>
            <p:cNvPr id="5" name="Freeform 3"/>
            <p:cNvSpPr>
              <a:spLocks/>
            </p:cNvSpPr>
            <p:nvPr/>
          </p:nvSpPr>
          <p:spPr bwMode="ltGray">
            <a:xfrm>
              <a:off x="2971" y="3367"/>
              <a:ext cx="2789" cy="953"/>
            </a:xfrm>
            <a:custGeom>
              <a:avLst/>
              <a:gdLst>
                <a:gd name="T0" fmla="*/ 2804 w 2780"/>
                <a:gd name="T1" fmla="*/ 18 h 953"/>
                <a:gd name="T2" fmla="*/ 2714 w 2780"/>
                <a:gd name="T3" fmla="*/ 24 h 953"/>
                <a:gd name="T4" fmla="*/ 2647 w 2780"/>
                <a:gd name="T5" fmla="*/ 102 h 953"/>
                <a:gd name="T6" fmla="*/ 2543 w 2780"/>
                <a:gd name="T7" fmla="*/ 156 h 953"/>
                <a:gd name="T8" fmla="*/ 2537 w 2780"/>
                <a:gd name="T9" fmla="*/ 222 h 953"/>
                <a:gd name="T10" fmla="*/ 2519 w 2780"/>
                <a:gd name="T11" fmla="*/ 246 h 953"/>
                <a:gd name="T12" fmla="*/ 2501 w 2780"/>
                <a:gd name="T13" fmla="*/ 252 h 953"/>
                <a:gd name="T14" fmla="*/ 2429 w 2780"/>
                <a:gd name="T15" fmla="*/ 210 h 953"/>
                <a:gd name="T16" fmla="*/ 2288 w 2780"/>
                <a:gd name="T17" fmla="*/ 192 h 953"/>
                <a:gd name="T18" fmla="*/ 2264 w 2780"/>
                <a:gd name="T19" fmla="*/ 186 h 953"/>
                <a:gd name="T20" fmla="*/ 2246 w 2780"/>
                <a:gd name="T21" fmla="*/ 192 h 953"/>
                <a:gd name="T22" fmla="*/ 2174 w 2780"/>
                <a:gd name="T23" fmla="*/ 228 h 953"/>
                <a:gd name="T24" fmla="*/ 2138 w 2780"/>
                <a:gd name="T25" fmla="*/ 240 h 953"/>
                <a:gd name="T26" fmla="*/ 2114 w 2780"/>
                <a:gd name="T27" fmla="*/ 246 h 953"/>
                <a:gd name="T28" fmla="*/ 2102 w 2780"/>
                <a:gd name="T29" fmla="*/ 258 h 953"/>
                <a:gd name="T30" fmla="*/ 2102 w 2780"/>
                <a:gd name="T31" fmla="*/ 276 h 953"/>
                <a:gd name="T32" fmla="*/ 2079 w 2780"/>
                <a:gd name="T33" fmla="*/ 300 h 953"/>
                <a:gd name="T34" fmla="*/ 2061 w 2780"/>
                <a:gd name="T35" fmla="*/ 312 h 953"/>
                <a:gd name="T36" fmla="*/ 2049 w 2780"/>
                <a:gd name="T37" fmla="*/ 324 h 953"/>
                <a:gd name="T38" fmla="*/ 2037 w 2780"/>
                <a:gd name="T39" fmla="*/ 336 h 953"/>
                <a:gd name="T40" fmla="*/ 2003 w 2780"/>
                <a:gd name="T41" fmla="*/ 342 h 953"/>
                <a:gd name="T42" fmla="*/ 1937 w 2780"/>
                <a:gd name="T43" fmla="*/ 336 h 953"/>
                <a:gd name="T44" fmla="*/ 1901 w 2780"/>
                <a:gd name="T45" fmla="*/ 330 h 953"/>
                <a:gd name="T46" fmla="*/ 1889 w 2780"/>
                <a:gd name="T47" fmla="*/ 342 h 953"/>
                <a:gd name="T48" fmla="*/ 1877 w 2780"/>
                <a:gd name="T49" fmla="*/ 354 h 953"/>
                <a:gd name="T50" fmla="*/ 1847 w 2780"/>
                <a:gd name="T51" fmla="*/ 360 h 953"/>
                <a:gd name="T52" fmla="*/ 1788 w 2780"/>
                <a:gd name="T53" fmla="*/ 342 h 953"/>
                <a:gd name="T54" fmla="*/ 1764 w 2780"/>
                <a:gd name="T55" fmla="*/ 342 h 953"/>
                <a:gd name="T56" fmla="*/ 1740 w 2780"/>
                <a:gd name="T57" fmla="*/ 354 h 953"/>
                <a:gd name="T58" fmla="*/ 1676 w 2780"/>
                <a:gd name="T59" fmla="*/ 425 h 953"/>
                <a:gd name="T60" fmla="*/ 1634 w 2780"/>
                <a:gd name="T61" fmla="*/ 569 h 953"/>
                <a:gd name="T62" fmla="*/ 1634 w 2780"/>
                <a:gd name="T63" fmla="*/ 593 h 953"/>
                <a:gd name="T64" fmla="*/ 1640 w 2780"/>
                <a:gd name="T65" fmla="*/ 641 h 953"/>
                <a:gd name="T66" fmla="*/ 1658 w 2780"/>
                <a:gd name="T67" fmla="*/ 659 h 953"/>
                <a:gd name="T68" fmla="*/ 1652 w 2780"/>
                <a:gd name="T69" fmla="*/ 671 h 953"/>
                <a:gd name="T70" fmla="*/ 1640 w 2780"/>
                <a:gd name="T71" fmla="*/ 683 h 953"/>
                <a:gd name="T72" fmla="*/ 1562 w 2780"/>
                <a:gd name="T73" fmla="*/ 689 h 953"/>
                <a:gd name="T74" fmla="*/ 1485 w 2780"/>
                <a:gd name="T75" fmla="*/ 629 h 953"/>
                <a:gd name="T76" fmla="*/ 1349 w 2780"/>
                <a:gd name="T77" fmla="*/ 587 h 953"/>
                <a:gd name="T78" fmla="*/ 1200 w 2780"/>
                <a:gd name="T79" fmla="*/ 671 h 953"/>
                <a:gd name="T80" fmla="*/ 1028 w 2780"/>
                <a:gd name="T81" fmla="*/ 731 h 953"/>
                <a:gd name="T82" fmla="*/ 825 w 2780"/>
                <a:gd name="T83" fmla="*/ 743 h 953"/>
                <a:gd name="T84" fmla="*/ 636 w 2780"/>
                <a:gd name="T85" fmla="*/ 701 h 953"/>
                <a:gd name="T86" fmla="*/ 576 w 2780"/>
                <a:gd name="T87" fmla="*/ 695 h 953"/>
                <a:gd name="T88" fmla="*/ 564 w 2780"/>
                <a:gd name="T89" fmla="*/ 701 h 953"/>
                <a:gd name="T90" fmla="*/ 528 w 2780"/>
                <a:gd name="T91" fmla="*/ 731 h 953"/>
                <a:gd name="T92" fmla="*/ 440 w 2780"/>
                <a:gd name="T93" fmla="*/ 809 h 953"/>
                <a:gd name="T94" fmla="*/ 410 w 2780"/>
                <a:gd name="T95" fmla="*/ 821 h 953"/>
                <a:gd name="T96" fmla="*/ 386 w 2780"/>
                <a:gd name="T97" fmla="*/ 821 h 953"/>
                <a:gd name="T98" fmla="*/ 339 w 2780"/>
                <a:gd name="T99" fmla="*/ 827 h 953"/>
                <a:gd name="T100" fmla="*/ 213 w 2780"/>
                <a:gd name="T101" fmla="*/ 851 h 953"/>
                <a:gd name="T102" fmla="*/ 177 w 2780"/>
                <a:gd name="T103" fmla="*/ 857 h 953"/>
                <a:gd name="T104" fmla="*/ 125 w 2780"/>
                <a:gd name="T105" fmla="*/ 851 h 953"/>
                <a:gd name="T106" fmla="*/ 107 w 2780"/>
                <a:gd name="T107" fmla="*/ 857 h 953"/>
                <a:gd name="T108" fmla="*/ 101 w 2780"/>
                <a:gd name="T109" fmla="*/ 875 h 953"/>
                <a:gd name="T110" fmla="*/ 83 w 2780"/>
                <a:gd name="T111" fmla="*/ 887 h 953"/>
                <a:gd name="T112" fmla="*/ 48 w 2780"/>
                <a:gd name="T113" fmla="*/ 899 h 953"/>
                <a:gd name="T114" fmla="*/ 2816 w 2780"/>
                <a:gd name="T115" fmla="*/ 24 h 953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2780" h="953">
                  <a:moveTo>
                    <a:pt x="2780" y="24"/>
                  </a:moveTo>
                  <a:lnTo>
                    <a:pt x="2774" y="24"/>
                  </a:lnTo>
                  <a:lnTo>
                    <a:pt x="2774" y="18"/>
                  </a:lnTo>
                  <a:lnTo>
                    <a:pt x="2768" y="18"/>
                  </a:lnTo>
                  <a:lnTo>
                    <a:pt x="2756" y="12"/>
                  </a:lnTo>
                  <a:lnTo>
                    <a:pt x="2738" y="6"/>
                  </a:lnTo>
                  <a:lnTo>
                    <a:pt x="2714" y="0"/>
                  </a:lnTo>
                  <a:lnTo>
                    <a:pt x="2678" y="24"/>
                  </a:lnTo>
                  <a:lnTo>
                    <a:pt x="2643" y="54"/>
                  </a:lnTo>
                  <a:lnTo>
                    <a:pt x="2619" y="90"/>
                  </a:lnTo>
                  <a:lnTo>
                    <a:pt x="2613" y="96"/>
                  </a:lnTo>
                  <a:lnTo>
                    <a:pt x="2613" y="102"/>
                  </a:lnTo>
                  <a:lnTo>
                    <a:pt x="2601" y="108"/>
                  </a:lnTo>
                  <a:lnTo>
                    <a:pt x="2583" y="120"/>
                  </a:lnTo>
                  <a:lnTo>
                    <a:pt x="2541" y="132"/>
                  </a:lnTo>
                  <a:lnTo>
                    <a:pt x="2511" y="156"/>
                  </a:lnTo>
                  <a:lnTo>
                    <a:pt x="2511" y="204"/>
                  </a:lnTo>
                  <a:lnTo>
                    <a:pt x="2511" y="210"/>
                  </a:lnTo>
                  <a:lnTo>
                    <a:pt x="2505" y="216"/>
                  </a:lnTo>
                  <a:lnTo>
                    <a:pt x="2505" y="222"/>
                  </a:lnTo>
                  <a:lnTo>
                    <a:pt x="2499" y="228"/>
                  </a:lnTo>
                  <a:lnTo>
                    <a:pt x="2499" y="240"/>
                  </a:lnTo>
                  <a:lnTo>
                    <a:pt x="2493" y="246"/>
                  </a:lnTo>
                  <a:lnTo>
                    <a:pt x="2487" y="246"/>
                  </a:lnTo>
                  <a:lnTo>
                    <a:pt x="2487" y="252"/>
                  </a:lnTo>
                  <a:lnTo>
                    <a:pt x="2481" y="252"/>
                  </a:lnTo>
                  <a:lnTo>
                    <a:pt x="2475" y="252"/>
                  </a:lnTo>
                  <a:lnTo>
                    <a:pt x="2469" y="252"/>
                  </a:lnTo>
                  <a:lnTo>
                    <a:pt x="2457" y="252"/>
                  </a:lnTo>
                  <a:lnTo>
                    <a:pt x="2439" y="258"/>
                  </a:lnTo>
                  <a:lnTo>
                    <a:pt x="2415" y="222"/>
                  </a:lnTo>
                  <a:lnTo>
                    <a:pt x="2397" y="210"/>
                  </a:lnTo>
                  <a:lnTo>
                    <a:pt x="2373" y="216"/>
                  </a:lnTo>
                  <a:lnTo>
                    <a:pt x="2332" y="216"/>
                  </a:lnTo>
                  <a:lnTo>
                    <a:pt x="2296" y="204"/>
                  </a:lnTo>
                  <a:lnTo>
                    <a:pt x="2260" y="192"/>
                  </a:lnTo>
                  <a:lnTo>
                    <a:pt x="2248" y="186"/>
                  </a:lnTo>
                  <a:lnTo>
                    <a:pt x="2242" y="186"/>
                  </a:lnTo>
                  <a:lnTo>
                    <a:pt x="2236" y="186"/>
                  </a:lnTo>
                  <a:lnTo>
                    <a:pt x="2230" y="186"/>
                  </a:lnTo>
                  <a:lnTo>
                    <a:pt x="2224" y="192"/>
                  </a:lnTo>
                  <a:lnTo>
                    <a:pt x="2218" y="192"/>
                  </a:lnTo>
                  <a:lnTo>
                    <a:pt x="2212" y="198"/>
                  </a:lnTo>
                  <a:lnTo>
                    <a:pt x="2194" y="204"/>
                  </a:lnTo>
                  <a:lnTo>
                    <a:pt x="2170" y="210"/>
                  </a:lnTo>
                  <a:lnTo>
                    <a:pt x="2146" y="228"/>
                  </a:lnTo>
                  <a:lnTo>
                    <a:pt x="2122" y="240"/>
                  </a:lnTo>
                  <a:lnTo>
                    <a:pt x="2116" y="240"/>
                  </a:lnTo>
                  <a:lnTo>
                    <a:pt x="2110" y="240"/>
                  </a:lnTo>
                  <a:lnTo>
                    <a:pt x="2104" y="240"/>
                  </a:lnTo>
                  <a:lnTo>
                    <a:pt x="2098" y="246"/>
                  </a:lnTo>
                  <a:lnTo>
                    <a:pt x="2092" y="246"/>
                  </a:lnTo>
                  <a:lnTo>
                    <a:pt x="2086" y="246"/>
                  </a:lnTo>
                  <a:lnTo>
                    <a:pt x="2080" y="252"/>
                  </a:lnTo>
                  <a:lnTo>
                    <a:pt x="2080" y="258"/>
                  </a:lnTo>
                  <a:lnTo>
                    <a:pt x="2074" y="258"/>
                  </a:lnTo>
                  <a:lnTo>
                    <a:pt x="2074" y="264"/>
                  </a:lnTo>
                  <a:lnTo>
                    <a:pt x="2074" y="270"/>
                  </a:lnTo>
                  <a:lnTo>
                    <a:pt x="2074" y="276"/>
                  </a:lnTo>
                  <a:lnTo>
                    <a:pt x="2069" y="288"/>
                  </a:lnTo>
                  <a:lnTo>
                    <a:pt x="2057" y="300"/>
                  </a:lnTo>
                  <a:lnTo>
                    <a:pt x="2051" y="300"/>
                  </a:lnTo>
                  <a:lnTo>
                    <a:pt x="2045" y="300"/>
                  </a:lnTo>
                  <a:lnTo>
                    <a:pt x="2039" y="306"/>
                  </a:lnTo>
                  <a:lnTo>
                    <a:pt x="2033" y="306"/>
                  </a:lnTo>
                  <a:lnTo>
                    <a:pt x="2033" y="312"/>
                  </a:lnTo>
                  <a:lnTo>
                    <a:pt x="2027" y="312"/>
                  </a:lnTo>
                  <a:lnTo>
                    <a:pt x="2027" y="318"/>
                  </a:lnTo>
                  <a:lnTo>
                    <a:pt x="2021" y="324"/>
                  </a:lnTo>
                  <a:lnTo>
                    <a:pt x="2015" y="330"/>
                  </a:lnTo>
                  <a:lnTo>
                    <a:pt x="2009" y="336"/>
                  </a:lnTo>
                  <a:lnTo>
                    <a:pt x="1997" y="336"/>
                  </a:lnTo>
                  <a:lnTo>
                    <a:pt x="1991" y="342"/>
                  </a:lnTo>
                  <a:lnTo>
                    <a:pt x="1985" y="342"/>
                  </a:lnTo>
                  <a:lnTo>
                    <a:pt x="1979" y="342"/>
                  </a:lnTo>
                  <a:lnTo>
                    <a:pt x="1961" y="336"/>
                  </a:lnTo>
                  <a:lnTo>
                    <a:pt x="1925" y="336"/>
                  </a:lnTo>
                  <a:lnTo>
                    <a:pt x="1919" y="336"/>
                  </a:lnTo>
                  <a:lnTo>
                    <a:pt x="1913" y="336"/>
                  </a:lnTo>
                  <a:lnTo>
                    <a:pt x="1895" y="330"/>
                  </a:lnTo>
                  <a:lnTo>
                    <a:pt x="1889" y="330"/>
                  </a:lnTo>
                  <a:lnTo>
                    <a:pt x="1883" y="330"/>
                  </a:lnTo>
                  <a:lnTo>
                    <a:pt x="1877" y="330"/>
                  </a:lnTo>
                  <a:lnTo>
                    <a:pt x="1871" y="336"/>
                  </a:lnTo>
                  <a:lnTo>
                    <a:pt x="1865" y="342"/>
                  </a:lnTo>
                  <a:lnTo>
                    <a:pt x="1859" y="348"/>
                  </a:lnTo>
                  <a:lnTo>
                    <a:pt x="1853" y="354"/>
                  </a:lnTo>
                  <a:lnTo>
                    <a:pt x="1847" y="354"/>
                  </a:lnTo>
                  <a:lnTo>
                    <a:pt x="1835" y="360"/>
                  </a:lnTo>
                  <a:lnTo>
                    <a:pt x="1829" y="360"/>
                  </a:lnTo>
                  <a:lnTo>
                    <a:pt x="1823" y="360"/>
                  </a:lnTo>
                  <a:lnTo>
                    <a:pt x="1817" y="360"/>
                  </a:lnTo>
                  <a:lnTo>
                    <a:pt x="1776" y="342"/>
                  </a:lnTo>
                  <a:lnTo>
                    <a:pt x="1770" y="342"/>
                  </a:lnTo>
                  <a:lnTo>
                    <a:pt x="1764" y="342"/>
                  </a:lnTo>
                  <a:lnTo>
                    <a:pt x="1758" y="342"/>
                  </a:lnTo>
                  <a:lnTo>
                    <a:pt x="1746" y="342"/>
                  </a:lnTo>
                  <a:lnTo>
                    <a:pt x="1740" y="342"/>
                  </a:lnTo>
                  <a:lnTo>
                    <a:pt x="1734" y="342"/>
                  </a:lnTo>
                  <a:lnTo>
                    <a:pt x="1728" y="348"/>
                  </a:lnTo>
                  <a:lnTo>
                    <a:pt x="1722" y="348"/>
                  </a:lnTo>
                  <a:lnTo>
                    <a:pt x="1716" y="354"/>
                  </a:lnTo>
                  <a:lnTo>
                    <a:pt x="1704" y="366"/>
                  </a:lnTo>
                  <a:lnTo>
                    <a:pt x="1698" y="378"/>
                  </a:lnTo>
                  <a:lnTo>
                    <a:pt x="1674" y="402"/>
                  </a:lnTo>
                  <a:lnTo>
                    <a:pt x="1656" y="425"/>
                  </a:lnTo>
                  <a:lnTo>
                    <a:pt x="1632" y="461"/>
                  </a:lnTo>
                  <a:lnTo>
                    <a:pt x="1614" y="509"/>
                  </a:lnTo>
                  <a:lnTo>
                    <a:pt x="1614" y="563"/>
                  </a:lnTo>
                  <a:lnTo>
                    <a:pt x="1614" y="569"/>
                  </a:lnTo>
                  <a:lnTo>
                    <a:pt x="1614" y="575"/>
                  </a:lnTo>
                  <a:lnTo>
                    <a:pt x="1614" y="581"/>
                  </a:lnTo>
                  <a:lnTo>
                    <a:pt x="1614" y="587"/>
                  </a:lnTo>
                  <a:lnTo>
                    <a:pt x="1614" y="593"/>
                  </a:lnTo>
                  <a:lnTo>
                    <a:pt x="1614" y="599"/>
                  </a:lnTo>
                  <a:lnTo>
                    <a:pt x="1614" y="605"/>
                  </a:lnTo>
                  <a:lnTo>
                    <a:pt x="1614" y="617"/>
                  </a:lnTo>
                  <a:lnTo>
                    <a:pt x="1620" y="641"/>
                  </a:lnTo>
                  <a:lnTo>
                    <a:pt x="1626" y="641"/>
                  </a:lnTo>
                  <a:lnTo>
                    <a:pt x="1632" y="647"/>
                  </a:lnTo>
                  <a:lnTo>
                    <a:pt x="1632" y="659"/>
                  </a:lnTo>
                  <a:lnTo>
                    <a:pt x="1638" y="659"/>
                  </a:lnTo>
                  <a:lnTo>
                    <a:pt x="1638" y="665"/>
                  </a:lnTo>
                  <a:lnTo>
                    <a:pt x="1638" y="671"/>
                  </a:lnTo>
                  <a:lnTo>
                    <a:pt x="1632" y="671"/>
                  </a:lnTo>
                  <a:lnTo>
                    <a:pt x="1632" y="677"/>
                  </a:lnTo>
                  <a:lnTo>
                    <a:pt x="1626" y="677"/>
                  </a:lnTo>
                  <a:lnTo>
                    <a:pt x="1620" y="683"/>
                  </a:lnTo>
                  <a:lnTo>
                    <a:pt x="1596" y="689"/>
                  </a:lnTo>
                  <a:lnTo>
                    <a:pt x="1572" y="689"/>
                  </a:lnTo>
                  <a:lnTo>
                    <a:pt x="1548" y="689"/>
                  </a:lnTo>
                  <a:lnTo>
                    <a:pt x="1542" y="689"/>
                  </a:lnTo>
                  <a:lnTo>
                    <a:pt x="1536" y="689"/>
                  </a:lnTo>
                  <a:lnTo>
                    <a:pt x="1518" y="683"/>
                  </a:lnTo>
                  <a:lnTo>
                    <a:pt x="1495" y="671"/>
                  </a:lnTo>
                  <a:lnTo>
                    <a:pt x="1465" y="629"/>
                  </a:lnTo>
                  <a:lnTo>
                    <a:pt x="1435" y="599"/>
                  </a:lnTo>
                  <a:lnTo>
                    <a:pt x="1405" y="581"/>
                  </a:lnTo>
                  <a:lnTo>
                    <a:pt x="1375" y="563"/>
                  </a:lnTo>
                  <a:lnTo>
                    <a:pt x="1333" y="587"/>
                  </a:lnTo>
                  <a:lnTo>
                    <a:pt x="1303" y="653"/>
                  </a:lnTo>
                  <a:lnTo>
                    <a:pt x="1261" y="665"/>
                  </a:lnTo>
                  <a:lnTo>
                    <a:pt x="1219" y="653"/>
                  </a:lnTo>
                  <a:lnTo>
                    <a:pt x="1184" y="671"/>
                  </a:lnTo>
                  <a:lnTo>
                    <a:pt x="1136" y="671"/>
                  </a:lnTo>
                  <a:lnTo>
                    <a:pt x="1106" y="671"/>
                  </a:lnTo>
                  <a:lnTo>
                    <a:pt x="1076" y="707"/>
                  </a:lnTo>
                  <a:lnTo>
                    <a:pt x="1016" y="731"/>
                  </a:lnTo>
                  <a:lnTo>
                    <a:pt x="944" y="761"/>
                  </a:lnTo>
                  <a:lnTo>
                    <a:pt x="921" y="773"/>
                  </a:lnTo>
                  <a:lnTo>
                    <a:pt x="867" y="773"/>
                  </a:lnTo>
                  <a:lnTo>
                    <a:pt x="813" y="743"/>
                  </a:lnTo>
                  <a:lnTo>
                    <a:pt x="783" y="719"/>
                  </a:lnTo>
                  <a:lnTo>
                    <a:pt x="741" y="713"/>
                  </a:lnTo>
                  <a:lnTo>
                    <a:pt x="693" y="701"/>
                  </a:lnTo>
                  <a:lnTo>
                    <a:pt x="628" y="701"/>
                  </a:lnTo>
                  <a:lnTo>
                    <a:pt x="616" y="701"/>
                  </a:lnTo>
                  <a:lnTo>
                    <a:pt x="598" y="695"/>
                  </a:lnTo>
                  <a:lnTo>
                    <a:pt x="580" y="695"/>
                  </a:lnTo>
                  <a:lnTo>
                    <a:pt x="568" y="695"/>
                  </a:lnTo>
                  <a:lnTo>
                    <a:pt x="562" y="701"/>
                  </a:lnTo>
                  <a:lnTo>
                    <a:pt x="556" y="701"/>
                  </a:lnTo>
                  <a:lnTo>
                    <a:pt x="550" y="707"/>
                  </a:lnTo>
                  <a:lnTo>
                    <a:pt x="544" y="713"/>
                  </a:lnTo>
                  <a:lnTo>
                    <a:pt x="520" y="731"/>
                  </a:lnTo>
                  <a:lnTo>
                    <a:pt x="496" y="749"/>
                  </a:lnTo>
                  <a:lnTo>
                    <a:pt x="460" y="785"/>
                  </a:lnTo>
                  <a:lnTo>
                    <a:pt x="454" y="791"/>
                  </a:lnTo>
                  <a:lnTo>
                    <a:pt x="436" y="809"/>
                  </a:lnTo>
                  <a:lnTo>
                    <a:pt x="424" y="815"/>
                  </a:lnTo>
                  <a:lnTo>
                    <a:pt x="418" y="821"/>
                  </a:lnTo>
                  <a:lnTo>
                    <a:pt x="412" y="821"/>
                  </a:lnTo>
                  <a:lnTo>
                    <a:pt x="406" y="821"/>
                  </a:lnTo>
                  <a:lnTo>
                    <a:pt x="400" y="821"/>
                  </a:lnTo>
                  <a:lnTo>
                    <a:pt x="394" y="821"/>
                  </a:lnTo>
                  <a:lnTo>
                    <a:pt x="388" y="821"/>
                  </a:lnTo>
                  <a:lnTo>
                    <a:pt x="382" y="821"/>
                  </a:lnTo>
                  <a:lnTo>
                    <a:pt x="370" y="821"/>
                  </a:lnTo>
                  <a:lnTo>
                    <a:pt x="358" y="821"/>
                  </a:lnTo>
                  <a:lnTo>
                    <a:pt x="352" y="821"/>
                  </a:lnTo>
                  <a:lnTo>
                    <a:pt x="335" y="827"/>
                  </a:lnTo>
                  <a:lnTo>
                    <a:pt x="329" y="827"/>
                  </a:lnTo>
                  <a:lnTo>
                    <a:pt x="233" y="839"/>
                  </a:lnTo>
                  <a:lnTo>
                    <a:pt x="227" y="845"/>
                  </a:lnTo>
                  <a:lnTo>
                    <a:pt x="209" y="851"/>
                  </a:lnTo>
                  <a:lnTo>
                    <a:pt x="197" y="851"/>
                  </a:lnTo>
                  <a:lnTo>
                    <a:pt x="185" y="857"/>
                  </a:lnTo>
                  <a:lnTo>
                    <a:pt x="179" y="857"/>
                  </a:lnTo>
                  <a:lnTo>
                    <a:pt x="173" y="857"/>
                  </a:lnTo>
                  <a:lnTo>
                    <a:pt x="167" y="857"/>
                  </a:lnTo>
                  <a:lnTo>
                    <a:pt x="149" y="851"/>
                  </a:lnTo>
                  <a:lnTo>
                    <a:pt x="137" y="851"/>
                  </a:lnTo>
                  <a:lnTo>
                    <a:pt x="125" y="851"/>
                  </a:lnTo>
                  <a:lnTo>
                    <a:pt x="119" y="857"/>
                  </a:lnTo>
                  <a:lnTo>
                    <a:pt x="113" y="857"/>
                  </a:lnTo>
                  <a:lnTo>
                    <a:pt x="107" y="857"/>
                  </a:lnTo>
                  <a:lnTo>
                    <a:pt x="101" y="863"/>
                  </a:lnTo>
                  <a:lnTo>
                    <a:pt x="101" y="869"/>
                  </a:lnTo>
                  <a:lnTo>
                    <a:pt x="101" y="875"/>
                  </a:lnTo>
                  <a:lnTo>
                    <a:pt x="95" y="875"/>
                  </a:lnTo>
                  <a:lnTo>
                    <a:pt x="95" y="881"/>
                  </a:lnTo>
                  <a:lnTo>
                    <a:pt x="89" y="881"/>
                  </a:lnTo>
                  <a:lnTo>
                    <a:pt x="83" y="887"/>
                  </a:lnTo>
                  <a:lnTo>
                    <a:pt x="77" y="887"/>
                  </a:lnTo>
                  <a:lnTo>
                    <a:pt x="60" y="893"/>
                  </a:lnTo>
                  <a:lnTo>
                    <a:pt x="54" y="899"/>
                  </a:lnTo>
                  <a:lnTo>
                    <a:pt x="48" y="899"/>
                  </a:lnTo>
                  <a:lnTo>
                    <a:pt x="48" y="905"/>
                  </a:lnTo>
                  <a:lnTo>
                    <a:pt x="0" y="953"/>
                  </a:lnTo>
                  <a:lnTo>
                    <a:pt x="2780" y="953"/>
                  </a:lnTo>
                  <a:lnTo>
                    <a:pt x="2780" y="24"/>
                  </a:lnTo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ltGray">
            <a:xfrm>
              <a:off x="4602" y="4014"/>
              <a:ext cx="12" cy="18"/>
            </a:xfrm>
            <a:custGeom>
              <a:avLst/>
              <a:gdLst>
                <a:gd name="T0" fmla="*/ 12 w 12"/>
                <a:gd name="T1" fmla="*/ 18 h 18"/>
                <a:gd name="T2" fmla="*/ 12 w 12"/>
                <a:gd name="T3" fmla="*/ 12 h 18"/>
                <a:gd name="T4" fmla="*/ 6 w 12"/>
                <a:gd name="T5" fmla="*/ 6 h 18"/>
                <a:gd name="T6" fmla="*/ 6 w 12"/>
                <a:gd name="T7" fmla="*/ 6 h 18"/>
                <a:gd name="T8" fmla="*/ 0 w 12"/>
                <a:gd name="T9" fmla="*/ 0 h 18"/>
                <a:gd name="T10" fmla="*/ 12 w 12"/>
                <a:gd name="T11" fmla="*/ 18 h 18"/>
                <a:gd name="T12" fmla="*/ 12 w 12"/>
                <a:gd name="T13" fmla="*/ 18 h 18"/>
                <a:gd name="T14" fmla="*/ 12 w 12"/>
                <a:gd name="T15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18">
                  <a:moveTo>
                    <a:pt x="12" y="18"/>
                  </a:moveTo>
                  <a:lnTo>
                    <a:pt x="12" y="12"/>
                  </a:lnTo>
                  <a:lnTo>
                    <a:pt x="6" y="6"/>
                  </a:lnTo>
                  <a:lnTo>
                    <a:pt x="6" y="6"/>
                  </a:lnTo>
                  <a:lnTo>
                    <a:pt x="0" y="0"/>
                  </a:lnTo>
                  <a:lnTo>
                    <a:pt x="12" y="18"/>
                  </a:lnTo>
                  <a:lnTo>
                    <a:pt x="12" y="18"/>
                  </a:lnTo>
                  <a:lnTo>
                    <a:pt x="12" y="18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ltGray">
            <a:xfrm>
              <a:off x="4596" y="3996"/>
              <a:ext cx="6" cy="18"/>
            </a:xfrm>
            <a:custGeom>
              <a:avLst/>
              <a:gdLst>
                <a:gd name="T0" fmla="*/ 0 w 6"/>
                <a:gd name="T1" fmla="*/ 12 h 18"/>
                <a:gd name="T2" fmla="*/ 6 w 6"/>
                <a:gd name="T3" fmla="*/ 18 h 18"/>
                <a:gd name="T4" fmla="*/ 0 w 6"/>
                <a:gd name="T5" fmla="*/ 0 h 18"/>
                <a:gd name="T6" fmla="*/ 0 w 6"/>
                <a:gd name="T7" fmla="*/ 12 h 18"/>
                <a:gd name="T8" fmla="*/ 0 w 6"/>
                <a:gd name="T9" fmla="*/ 12 h 18"/>
                <a:gd name="T10" fmla="*/ 0 w 6"/>
                <a:gd name="T11" fmla="*/ 1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">
                  <a:moveTo>
                    <a:pt x="0" y="12"/>
                  </a:moveTo>
                  <a:lnTo>
                    <a:pt x="6" y="1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ltGray">
            <a:xfrm>
              <a:off x="5180" y="3577"/>
              <a:ext cx="304" cy="741"/>
            </a:xfrm>
            <a:custGeom>
              <a:avLst/>
              <a:gdLst>
                <a:gd name="T0" fmla="*/ 280 w 304"/>
                <a:gd name="T1" fmla="*/ 42 h 741"/>
                <a:gd name="T2" fmla="*/ 274 w 304"/>
                <a:gd name="T3" fmla="*/ 42 h 741"/>
                <a:gd name="T4" fmla="*/ 268 w 304"/>
                <a:gd name="T5" fmla="*/ 42 h 741"/>
                <a:gd name="T6" fmla="*/ 256 w 304"/>
                <a:gd name="T7" fmla="*/ 42 h 741"/>
                <a:gd name="T8" fmla="*/ 238 w 304"/>
                <a:gd name="T9" fmla="*/ 48 h 741"/>
                <a:gd name="T10" fmla="*/ 214 w 304"/>
                <a:gd name="T11" fmla="*/ 12 h 741"/>
                <a:gd name="T12" fmla="*/ 196 w 304"/>
                <a:gd name="T13" fmla="*/ 0 h 741"/>
                <a:gd name="T14" fmla="*/ 196 w 304"/>
                <a:gd name="T15" fmla="*/ 0 h 741"/>
                <a:gd name="T16" fmla="*/ 164 w 304"/>
                <a:gd name="T17" fmla="*/ 167 h 741"/>
                <a:gd name="T18" fmla="*/ 144 w 304"/>
                <a:gd name="T19" fmla="*/ 217 h 741"/>
                <a:gd name="T20" fmla="*/ 110 w 304"/>
                <a:gd name="T21" fmla="*/ 281 h 741"/>
                <a:gd name="T22" fmla="*/ 96 w 304"/>
                <a:gd name="T23" fmla="*/ 327 h 741"/>
                <a:gd name="T24" fmla="*/ 124 w 304"/>
                <a:gd name="T25" fmla="*/ 405 h 741"/>
                <a:gd name="T26" fmla="*/ 100 w 304"/>
                <a:gd name="T27" fmla="*/ 463 h 741"/>
                <a:gd name="T28" fmla="*/ 68 w 304"/>
                <a:gd name="T29" fmla="*/ 503 h 741"/>
                <a:gd name="T30" fmla="*/ 30 w 304"/>
                <a:gd name="T31" fmla="*/ 539 h 741"/>
                <a:gd name="T32" fmla="*/ 24 w 304"/>
                <a:gd name="T33" fmla="*/ 613 h 741"/>
                <a:gd name="T34" fmla="*/ 0 w 304"/>
                <a:gd name="T35" fmla="*/ 741 h 741"/>
                <a:gd name="T36" fmla="*/ 202 w 304"/>
                <a:gd name="T37" fmla="*/ 741 h 741"/>
                <a:gd name="T38" fmla="*/ 180 w 304"/>
                <a:gd name="T39" fmla="*/ 639 h 741"/>
                <a:gd name="T40" fmla="*/ 192 w 304"/>
                <a:gd name="T41" fmla="*/ 589 h 741"/>
                <a:gd name="T42" fmla="*/ 178 w 304"/>
                <a:gd name="T43" fmla="*/ 539 h 741"/>
                <a:gd name="T44" fmla="*/ 190 w 304"/>
                <a:gd name="T45" fmla="*/ 499 h 741"/>
                <a:gd name="T46" fmla="*/ 184 w 304"/>
                <a:gd name="T47" fmla="*/ 465 h 741"/>
                <a:gd name="T48" fmla="*/ 192 w 304"/>
                <a:gd name="T49" fmla="*/ 391 h 741"/>
                <a:gd name="T50" fmla="*/ 216 w 304"/>
                <a:gd name="T51" fmla="*/ 313 h 741"/>
                <a:gd name="T52" fmla="*/ 238 w 304"/>
                <a:gd name="T53" fmla="*/ 249 h 741"/>
                <a:gd name="T54" fmla="*/ 268 w 304"/>
                <a:gd name="T55" fmla="*/ 185 h 741"/>
                <a:gd name="T56" fmla="*/ 284 w 304"/>
                <a:gd name="T57" fmla="*/ 159 h 741"/>
                <a:gd name="T58" fmla="*/ 304 w 304"/>
                <a:gd name="T59" fmla="*/ 12 h 741"/>
                <a:gd name="T60" fmla="*/ 298 w 304"/>
                <a:gd name="T61" fmla="*/ 24 h 741"/>
                <a:gd name="T62" fmla="*/ 292 w 304"/>
                <a:gd name="T63" fmla="*/ 30 h 741"/>
                <a:gd name="T64" fmla="*/ 292 w 304"/>
                <a:gd name="T65" fmla="*/ 36 h 741"/>
                <a:gd name="T66" fmla="*/ 286 w 304"/>
                <a:gd name="T67" fmla="*/ 36 h 741"/>
                <a:gd name="T68" fmla="*/ 286 w 304"/>
                <a:gd name="T69" fmla="*/ 42 h 741"/>
                <a:gd name="T70" fmla="*/ 280 w 304"/>
                <a:gd name="T71" fmla="*/ 42 h 741"/>
                <a:gd name="T72" fmla="*/ 280 w 304"/>
                <a:gd name="T73" fmla="*/ 42 h 741"/>
                <a:gd name="T74" fmla="*/ 280 w 304"/>
                <a:gd name="T75" fmla="*/ 42 h 7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04" h="741">
                  <a:moveTo>
                    <a:pt x="280" y="42"/>
                  </a:moveTo>
                  <a:lnTo>
                    <a:pt x="274" y="42"/>
                  </a:lnTo>
                  <a:lnTo>
                    <a:pt x="268" y="42"/>
                  </a:lnTo>
                  <a:lnTo>
                    <a:pt x="256" y="42"/>
                  </a:lnTo>
                  <a:lnTo>
                    <a:pt x="238" y="48"/>
                  </a:lnTo>
                  <a:lnTo>
                    <a:pt x="214" y="12"/>
                  </a:lnTo>
                  <a:lnTo>
                    <a:pt x="196" y="0"/>
                  </a:lnTo>
                  <a:lnTo>
                    <a:pt x="196" y="0"/>
                  </a:lnTo>
                  <a:lnTo>
                    <a:pt x="164" y="167"/>
                  </a:lnTo>
                  <a:lnTo>
                    <a:pt x="144" y="217"/>
                  </a:lnTo>
                  <a:lnTo>
                    <a:pt x="110" y="281"/>
                  </a:lnTo>
                  <a:lnTo>
                    <a:pt x="96" y="327"/>
                  </a:lnTo>
                  <a:lnTo>
                    <a:pt x="124" y="405"/>
                  </a:lnTo>
                  <a:lnTo>
                    <a:pt x="100" y="463"/>
                  </a:lnTo>
                  <a:lnTo>
                    <a:pt x="68" y="503"/>
                  </a:lnTo>
                  <a:lnTo>
                    <a:pt x="30" y="539"/>
                  </a:lnTo>
                  <a:lnTo>
                    <a:pt x="24" y="613"/>
                  </a:lnTo>
                  <a:lnTo>
                    <a:pt x="0" y="741"/>
                  </a:lnTo>
                  <a:lnTo>
                    <a:pt x="202" y="741"/>
                  </a:lnTo>
                  <a:lnTo>
                    <a:pt x="180" y="639"/>
                  </a:lnTo>
                  <a:lnTo>
                    <a:pt x="192" y="589"/>
                  </a:lnTo>
                  <a:lnTo>
                    <a:pt x="178" y="539"/>
                  </a:lnTo>
                  <a:lnTo>
                    <a:pt x="190" y="499"/>
                  </a:lnTo>
                  <a:lnTo>
                    <a:pt x="184" y="465"/>
                  </a:lnTo>
                  <a:lnTo>
                    <a:pt x="192" y="391"/>
                  </a:lnTo>
                  <a:lnTo>
                    <a:pt x="216" y="313"/>
                  </a:lnTo>
                  <a:lnTo>
                    <a:pt x="238" y="249"/>
                  </a:lnTo>
                  <a:lnTo>
                    <a:pt x="268" y="185"/>
                  </a:lnTo>
                  <a:lnTo>
                    <a:pt x="284" y="159"/>
                  </a:lnTo>
                  <a:lnTo>
                    <a:pt x="304" y="12"/>
                  </a:lnTo>
                  <a:lnTo>
                    <a:pt x="298" y="24"/>
                  </a:lnTo>
                  <a:lnTo>
                    <a:pt x="292" y="30"/>
                  </a:lnTo>
                  <a:lnTo>
                    <a:pt x="292" y="36"/>
                  </a:lnTo>
                  <a:lnTo>
                    <a:pt x="286" y="36"/>
                  </a:lnTo>
                  <a:lnTo>
                    <a:pt x="286" y="42"/>
                  </a:lnTo>
                  <a:lnTo>
                    <a:pt x="280" y="42"/>
                  </a:lnTo>
                  <a:lnTo>
                    <a:pt x="280" y="42"/>
                  </a:lnTo>
                  <a:lnTo>
                    <a:pt x="280" y="4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ltGray">
            <a:xfrm>
              <a:off x="4918" y="3553"/>
              <a:ext cx="314" cy="767"/>
            </a:xfrm>
            <a:custGeom>
              <a:avLst/>
              <a:gdLst>
                <a:gd name="T0" fmla="*/ 284 w 314"/>
                <a:gd name="T1" fmla="*/ 6 h 767"/>
                <a:gd name="T2" fmla="*/ 278 w 314"/>
                <a:gd name="T3" fmla="*/ 6 h 767"/>
                <a:gd name="T4" fmla="*/ 272 w 314"/>
                <a:gd name="T5" fmla="*/ 12 h 767"/>
                <a:gd name="T6" fmla="*/ 254 w 314"/>
                <a:gd name="T7" fmla="*/ 18 h 767"/>
                <a:gd name="T8" fmla="*/ 230 w 314"/>
                <a:gd name="T9" fmla="*/ 24 h 767"/>
                <a:gd name="T10" fmla="*/ 206 w 314"/>
                <a:gd name="T11" fmla="*/ 42 h 767"/>
                <a:gd name="T12" fmla="*/ 188 w 314"/>
                <a:gd name="T13" fmla="*/ 48 h 767"/>
                <a:gd name="T14" fmla="*/ 176 w 314"/>
                <a:gd name="T15" fmla="*/ 54 h 767"/>
                <a:gd name="T16" fmla="*/ 170 w 314"/>
                <a:gd name="T17" fmla="*/ 54 h 767"/>
                <a:gd name="T18" fmla="*/ 150 w 314"/>
                <a:gd name="T19" fmla="*/ 169 h 767"/>
                <a:gd name="T20" fmla="*/ 110 w 314"/>
                <a:gd name="T21" fmla="*/ 225 h 767"/>
                <a:gd name="T22" fmla="*/ 54 w 314"/>
                <a:gd name="T23" fmla="*/ 383 h 767"/>
                <a:gd name="T24" fmla="*/ 82 w 314"/>
                <a:gd name="T25" fmla="*/ 555 h 767"/>
                <a:gd name="T26" fmla="*/ 40 w 314"/>
                <a:gd name="T27" fmla="*/ 679 h 767"/>
                <a:gd name="T28" fmla="*/ 0 w 314"/>
                <a:gd name="T29" fmla="*/ 767 h 767"/>
                <a:gd name="T30" fmla="*/ 108 w 314"/>
                <a:gd name="T31" fmla="*/ 767 h 767"/>
                <a:gd name="T32" fmla="*/ 120 w 314"/>
                <a:gd name="T33" fmla="*/ 611 h 767"/>
                <a:gd name="T34" fmla="*/ 148 w 314"/>
                <a:gd name="T35" fmla="*/ 499 h 767"/>
                <a:gd name="T36" fmla="*/ 160 w 314"/>
                <a:gd name="T37" fmla="*/ 367 h 767"/>
                <a:gd name="T38" fmla="*/ 218 w 314"/>
                <a:gd name="T39" fmla="*/ 327 h 767"/>
                <a:gd name="T40" fmla="*/ 238 w 314"/>
                <a:gd name="T41" fmla="*/ 221 h 767"/>
                <a:gd name="T42" fmla="*/ 296 w 314"/>
                <a:gd name="T43" fmla="*/ 135 h 767"/>
                <a:gd name="T44" fmla="*/ 314 w 314"/>
                <a:gd name="T45" fmla="*/ 0 h 767"/>
                <a:gd name="T46" fmla="*/ 302 w 314"/>
                <a:gd name="T47" fmla="*/ 0 h 767"/>
                <a:gd name="T48" fmla="*/ 296 w 314"/>
                <a:gd name="T49" fmla="*/ 0 h 767"/>
                <a:gd name="T50" fmla="*/ 290 w 314"/>
                <a:gd name="T51" fmla="*/ 0 h 767"/>
                <a:gd name="T52" fmla="*/ 284 w 314"/>
                <a:gd name="T53" fmla="*/ 6 h 767"/>
                <a:gd name="T54" fmla="*/ 284 w 314"/>
                <a:gd name="T55" fmla="*/ 6 h 767"/>
                <a:gd name="T56" fmla="*/ 284 w 314"/>
                <a:gd name="T57" fmla="*/ 6 h 767"/>
                <a:gd name="T58" fmla="*/ 284 w 314"/>
                <a:gd name="T59" fmla="*/ 6 h 7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14" h="767">
                  <a:moveTo>
                    <a:pt x="284" y="6"/>
                  </a:moveTo>
                  <a:lnTo>
                    <a:pt x="278" y="6"/>
                  </a:lnTo>
                  <a:lnTo>
                    <a:pt x="272" y="12"/>
                  </a:lnTo>
                  <a:lnTo>
                    <a:pt x="254" y="18"/>
                  </a:lnTo>
                  <a:lnTo>
                    <a:pt x="230" y="24"/>
                  </a:lnTo>
                  <a:lnTo>
                    <a:pt x="206" y="42"/>
                  </a:lnTo>
                  <a:lnTo>
                    <a:pt x="188" y="48"/>
                  </a:lnTo>
                  <a:lnTo>
                    <a:pt x="176" y="54"/>
                  </a:lnTo>
                  <a:lnTo>
                    <a:pt x="170" y="54"/>
                  </a:lnTo>
                  <a:lnTo>
                    <a:pt x="150" y="169"/>
                  </a:lnTo>
                  <a:lnTo>
                    <a:pt x="110" y="225"/>
                  </a:lnTo>
                  <a:lnTo>
                    <a:pt x="54" y="383"/>
                  </a:lnTo>
                  <a:lnTo>
                    <a:pt x="82" y="555"/>
                  </a:lnTo>
                  <a:lnTo>
                    <a:pt x="40" y="679"/>
                  </a:lnTo>
                  <a:lnTo>
                    <a:pt x="0" y="767"/>
                  </a:lnTo>
                  <a:lnTo>
                    <a:pt x="108" y="767"/>
                  </a:lnTo>
                  <a:lnTo>
                    <a:pt x="120" y="611"/>
                  </a:lnTo>
                  <a:lnTo>
                    <a:pt x="148" y="499"/>
                  </a:lnTo>
                  <a:lnTo>
                    <a:pt x="160" y="367"/>
                  </a:lnTo>
                  <a:lnTo>
                    <a:pt x="218" y="327"/>
                  </a:lnTo>
                  <a:lnTo>
                    <a:pt x="238" y="221"/>
                  </a:lnTo>
                  <a:lnTo>
                    <a:pt x="296" y="135"/>
                  </a:lnTo>
                  <a:lnTo>
                    <a:pt x="314" y="0"/>
                  </a:lnTo>
                  <a:lnTo>
                    <a:pt x="302" y="0"/>
                  </a:lnTo>
                  <a:lnTo>
                    <a:pt x="296" y="0"/>
                  </a:lnTo>
                  <a:lnTo>
                    <a:pt x="290" y="0"/>
                  </a:lnTo>
                  <a:lnTo>
                    <a:pt x="284" y="6"/>
                  </a:lnTo>
                  <a:lnTo>
                    <a:pt x="284" y="6"/>
                  </a:lnTo>
                  <a:lnTo>
                    <a:pt x="284" y="6"/>
                  </a:lnTo>
                  <a:lnTo>
                    <a:pt x="284" y="6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ltGray">
            <a:xfrm>
              <a:off x="4700" y="3697"/>
              <a:ext cx="275" cy="623"/>
            </a:xfrm>
            <a:custGeom>
              <a:avLst/>
              <a:gdLst>
                <a:gd name="T0" fmla="*/ 257 w 275"/>
                <a:gd name="T1" fmla="*/ 12 h 623"/>
                <a:gd name="T2" fmla="*/ 239 w 275"/>
                <a:gd name="T3" fmla="*/ 6 h 623"/>
                <a:gd name="T4" fmla="*/ 203 w 275"/>
                <a:gd name="T5" fmla="*/ 6 h 623"/>
                <a:gd name="T6" fmla="*/ 203 w 275"/>
                <a:gd name="T7" fmla="*/ 6 h 623"/>
                <a:gd name="T8" fmla="*/ 197 w 275"/>
                <a:gd name="T9" fmla="*/ 6 h 623"/>
                <a:gd name="T10" fmla="*/ 185 w 275"/>
                <a:gd name="T11" fmla="*/ 0 h 623"/>
                <a:gd name="T12" fmla="*/ 173 w 275"/>
                <a:gd name="T13" fmla="*/ 0 h 623"/>
                <a:gd name="T14" fmla="*/ 166 w 275"/>
                <a:gd name="T15" fmla="*/ 0 h 623"/>
                <a:gd name="T16" fmla="*/ 160 w 275"/>
                <a:gd name="T17" fmla="*/ 0 h 623"/>
                <a:gd name="T18" fmla="*/ 144 w 275"/>
                <a:gd name="T19" fmla="*/ 117 h 623"/>
                <a:gd name="T20" fmla="*/ 128 w 275"/>
                <a:gd name="T21" fmla="*/ 185 h 623"/>
                <a:gd name="T22" fmla="*/ 58 w 275"/>
                <a:gd name="T23" fmla="*/ 299 h 623"/>
                <a:gd name="T24" fmla="*/ 54 w 275"/>
                <a:gd name="T25" fmla="*/ 441 h 623"/>
                <a:gd name="T26" fmla="*/ 24 w 275"/>
                <a:gd name="T27" fmla="*/ 523 h 623"/>
                <a:gd name="T28" fmla="*/ 0 w 275"/>
                <a:gd name="T29" fmla="*/ 623 h 623"/>
                <a:gd name="T30" fmla="*/ 78 w 275"/>
                <a:gd name="T31" fmla="*/ 623 h 623"/>
                <a:gd name="T32" fmla="*/ 92 w 275"/>
                <a:gd name="T33" fmla="*/ 555 h 623"/>
                <a:gd name="T34" fmla="*/ 134 w 275"/>
                <a:gd name="T35" fmla="*/ 447 h 623"/>
                <a:gd name="T36" fmla="*/ 158 w 275"/>
                <a:gd name="T37" fmla="*/ 315 h 623"/>
                <a:gd name="T38" fmla="*/ 184 w 275"/>
                <a:gd name="T39" fmla="*/ 257 h 623"/>
                <a:gd name="T40" fmla="*/ 216 w 275"/>
                <a:gd name="T41" fmla="*/ 211 h 623"/>
                <a:gd name="T42" fmla="*/ 222 w 275"/>
                <a:gd name="T43" fmla="*/ 145 h 623"/>
                <a:gd name="T44" fmla="*/ 240 w 275"/>
                <a:gd name="T45" fmla="*/ 111 h 623"/>
                <a:gd name="T46" fmla="*/ 262 w 275"/>
                <a:gd name="T47" fmla="*/ 79 h 623"/>
                <a:gd name="T48" fmla="*/ 275 w 275"/>
                <a:gd name="T49" fmla="*/ 6 h 623"/>
                <a:gd name="T50" fmla="*/ 263 w 275"/>
                <a:gd name="T51" fmla="*/ 12 h 623"/>
                <a:gd name="T52" fmla="*/ 257 w 275"/>
                <a:gd name="T53" fmla="*/ 12 h 623"/>
                <a:gd name="T54" fmla="*/ 257 w 275"/>
                <a:gd name="T55" fmla="*/ 12 h 623"/>
                <a:gd name="T56" fmla="*/ 257 w 275"/>
                <a:gd name="T57" fmla="*/ 12 h 6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75" h="623">
                  <a:moveTo>
                    <a:pt x="257" y="12"/>
                  </a:moveTo>
                  <a:lnTo>
                    <a:pt x="239" y="6"/>
                  </a:lnTo>
                  <a:lnTo>
                    <a:pt x="203" y="6"/>
                  </a:lnTo>
                  <a:lnTo>
                    <a:pt x="203" y="6"/>
                  </a:lnTo>
                  <a:lnTo>
                    <a:pt x="197" y="6"/>
                  </a:lnTo>
                  <a:lnTo>
                    <a:pt x="185" y="0"/>
                  </a:lnTo>
                  <a:lnTo>
                    <a:pt x="173" y="0"/>
                  </a:lnTo>
                  <a:lnTo>
                    <a:pt x="166" y="0"/>
                  </a:lnTo>
                  <a:lnTo>
                    <a:pt x="160" y="0"/>
                  </a:lnTo>
                  <a:lnTo>
                    <a:pt x="144" y="117"/>
                  </a:lnTo>
                  <a:lnTo>
                    <a:pt x="128" y="185"/>
                  </a:lnTo>
                  <a:lnTo>
                    <a:pt x="58" y="299"/>
                  </a:lnTo>
                  <a:lnTo>
                    <a:pt x="54" y="441"/>
                  </a:lnTo>
                  <a:lnTo>
                    <a:pt x="24" y="523"/>
                  </a:lnTo>
                  <a:lnTo>
                    <a:pt x="0" y="623"/>
                  </a:lnTo>
                  <a:lnTo>
                    <a:pt x="78" y="623"/>
                  </a:lnTo>
                  <a:lnTo>
                    <a:pt x="92" y="555"/>
                  </a:lnTo>
                  <a:lnTo>
                    <a:pt x="134" y="447"/>
                  </a:lnTo>
                  <a:lnTo>
                    <a:pt x="158" y="315"/>
                  </a:lnTo>
                  <a:lnTo>
                    <a:pt x="184" y="257"/>
                  </a:lnTo>
                  <a:lnTo>
                    <a:pt x="216" y="211"/>
                  </a:lnTo>
                  <a:lnTo>
                    <a:pt x="222" y="145"/>
                  </a:lnTo>
                  <a:lnTo>
                    <a:pt x="240" y="111"/>
                  </a:lnTo>
                  <a:lnTo>
                    <a:pt x="262" y="79"/>
                  </a:lnTo>
                  <a:lnTo>
                    <a:pt x="275" y="6"/>
                  </a:lnTo>
                  <a:lnTo>
                    <a:pt x="263" y="12"/>
                  </a:lnTo>
                  <a:lnTo>
                    <a:pt x="257" y="12"/>
                  </a:lnTo>
                  <a:lnTo>
                    <a:pt x="257" y="12"/>
                  </a:lnTo>
                  <a:lnTo>
                    <a:pt x="257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ltGray">
            <a:xfrm>
              <a:off x="4522" y="3709"/>
              <a:ext cx="213" cy="611"/>
            </a:xfrm>
            <a:custGeom>
              <a:avLst/>
              <a:gdLst>
                <a:gd name="T0" fmla="*/ 171 w 213"/>
                <a:gd name="T1" fmla="*/ 12 h 611"/>
                <a:gd name="T2" fmla="*/ 159 w 213"/>
                <a:gd name="T3" fmla="*/ 24 h 611"/>
                <a:gd name="T4" fmla="*/ 153 w 213"/>
                <a:gd name="T5" fmla="*/ 36 h 611"/>
                <a:gd name="T6" fmla="*/ 128 w 213"/>
                <a:gd name="T7" fmla="*/ 60 h 611"/>
                <a:gd name="T8" fmla="*/ 110 w 213"/>
                <a:gd name="T9" fmla="*/ 83 h 611"/>
                <a:gd name="T10" fmla="*/ 86 w 213"/>
                <a:gd name="T11" fmla="*/ 119 h 611"/>
                <a:gd name="T12" fmla="*/ 68 w 213"/>
                <a:gd name="T13" fmla="*/ 167 h 611"/>
                <a:gd name="T14" fmla="*/ 68 w 213"/>
                <a:gd name="T15" fmla="*/ 221 h 611"/>
                <a:gd name="T16" fmla="*/ 68 w 213"/>
                <a:gd name="T17" fmla="*/ 227 h 611"/>
                <a:gd name="T18" fmla="*/ 68 w 213"/>
                <a:gd name="T19" fmla="*/ 233 h 611"/>
                <a:gd name="T20" fmla="*/ 68 w 213"/>
                <a:gd name="T21" fmla="*/ 239 h 611"/>
                <a:gd name="T22" fmla="*/ 68 w 213"/>
                <a:gd name="T23" fmla="*/ 245 h 611"/>
                <a:gd name="T24" fmla="*/ 68 w 213"/>
                <a:gd name="T25" fmla="*/ 251 h 611"/>
                <a:gd name="T26" fmla="*/ 68 w 213"/>
                <a:gd name="T27" fmla="*/ 251 h 611"/>
                <a:gd name="T28" fmla="*/ 68 w 213"/>
                <a:gd name="T29" fmla="*/ 257 h 611"/>
                <a:gd name="T30" fmla="*/ 68 w 213"/>
                <a:gd name="T31" fmla="*/ 269 h 611"/>
                <a:gd name="T32" fmla="*/ 74 w 213"/>
                <a:gd name="T33" fmla="*/ 287 h 611"/>
                <a:gd name="T34" fmla="*/ 80 w 213"/>
                <a:gd name="T35" fmla="*/ 305 h 611"/>
                <a:gd name="T36" fmla="*/ 86 w 213"/>
                <a:gd name="T37" fmla="*/ 311 h 611"/>
                <a:gd name="T38" fmla="*/ 86 w 213"/>
                <a:gd name="T39" fmla="*/ 311 h 611"/>
                <a:gd name="T40" fmla="*/ 92 w 213"/>
                <a:gd name="T41" fmla="*/ 317 h 611"/>
                <a:gd name="T42" fmla="*/ 92 w 213"/>
                <a:gd name="T43" fmla="*/ 323 h 611"/>
                <a:gd name="T44" fmla="*/ 92 w 213"/>
                <a:gd name="T45" fmla="*/ 323 h 611"/>
                <a:gd name="T46" fmla="*/ 24 w 213"/>
                <a:gd name="T47" fmla="*/ 437 h 611"/>
                <a:gd name="T48" fmla="*/ 18 w 213"/>
                <a:gd name="T49" fmla="*/ 471 h 611"/>
                <a:gd name="T50" fmla="*/ 0 w 213"/>
                <a:gd name="T51" fmla="*/ 547 h 611"/>
                <a:gd name="T52" fmla="*/ 50 w 213"/>
                <a:gd name="T53" fmla="*/ 611 h 611"/>
                <a:gd name="T54" fmla="*/ 114 w 213"/>
                <a:gd name="T55" fmla="*/ 611 h 611"/>
                <a:gd name="T56" fmla="*/ 104 w 213"/>
                <a:gd name="T57" fmla="*/ 555 h 611"/>
                <a:gd name="T58" fmla="*/ 120 w 213"/>
                <a:gd name="T59" fmla="*/ 515 h 611"/>
                <a:gd name="T60" fmla="*/ 150 w 213"/>
                <a:gd name="T61" fmla="*/ 449 h 611"/>
                <a:gd name="T62" fmla="*/ 166 w 213"/>
                <a:gd name="T63" fmla="*/ 377 h 611"/>
                <a:gd name="T64" fmla="*/ 156 w 213"/>
                <a:gd name="T65" fmla="*/ 295 h 611"/>
                <a:gd name="T66" fmla="*/ 170 w 213"/>
                <a:gd name="T67" fmla="*/ 203 h 611"/>
                <a:gd name="T68" fmla="*/ 212 w 213"/>
                <a:gd name="T69" fmla="*/ 95 h 611"/>
                <a:gd name="T70" fmla="*/ 213 w 213"/>
                <a:gd name="T71" fmla="*/ 0 h 611"/>
                <a:gd name="T72" fmla="*/ 207 w 213"/>
                <a:gd name="T73" fmla="*/ 0 h 611"/>
                <a:gd name="T74" fmla="*/ 201 w 213"/>
                <a:gd name="T75" fmla="*/ 0 h 611"/>
                <a:gd name="T76" fmla="*/ 195 w 213"/>
                <a:gd name="T77" fmla="*/ 0 h 611"/>
                <a:gd name="T78" fmla="*/ 189 w 213"/>
                <a:gd name="T79" fmla="*/ 0 h 611"/>
                <a:gd name="T80" fmla="*/ 183 w 213"/>
                <a:gd name="T81" fmla="*/ 6 h 611"/>
                <a:gd name="T82" fmla="*/ 177 w 213"/>
                <a:gd name="T83" fmla="*/ 6 h 611"/>
                <a:gd name="T84" fmla="*/ 171 w 213"/>
                <a:gd name="T85" fmla="*/ 12 h 611"/>
                <a:gd name="T86" fmla="*/ 171 w 213"/>
                <a:gd name="T87" fmla="*/ 12 h 611"/>
                <a:gd name="T88" fmla="*/ 171 w 213"/>
                <a:gd name="T89" fmla="*/ 12 h 6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13" h="611">
                  <a:moveTo>
                    <a:pt x="171" y="12"/>
                  </a:moveTo>
                  <a:lnTo>
                    <a:pt x="159" y="24"/>
                  </a:lnTo>
                  <a:lnTo>
                    <a:pt x="153" y="36"/>
                  </a:lnTo>
                  <a:lnTo>
                    <a:pt x="128" y="60"/>
                  </a:lnTo>
                  <a:lnTo>
                    <a:pt x="110" y="83"/>
                  </a:lnTo>
                  <a:lnTo>
                    <a:pt x="86" y="119"/>
                  </a:lnTo>
                  <a:lnTo>
                    <a:pt x="68" y="167"/>
                  </a:lnTo>
                  <a:lnTo>
                    <a:pt x="68" y="221"/>
                  </a:lnTo>
                  <a:lnTo>
                    <a:pt x="68" y="227"/>
                  </a:lnTo>
                  <a:lnTo>
                    <a:pt x="68" y="233"/>
                  </a:lnTo>
                  <a:lnTo>
                    <a:pt x="68" y="239"/>
                  </a:lnTo>
                  <a:lnTo>
                    <a:pt x="68" y="245"/>
                  </a:lnTo>
                  <a:lnTo>
                    <a:pt x="68" y="251"/>
                  </a:lnTo>
                  <a:lnTo>
                    <a:pt x="68" y="251"/>
                  </a:lnTo>
                  <a:lnTo>
                    <a:pt x="68" y="257"/>
                  </a:lnTo>
                  <a:lnTo>
                    <a:pt x="68" y="269"/>
                  </a:lnTo>
                  <a:lnTo>
                    <a:pt x="74" y="287"/>
                  </a:lnTo>
                  <a:lnTo>
                    <a:pt x="80" y="305"/>
                  </a:lnTo>
                  <a:lnTo>
                    <a:pt x="86" y="311"/>
                  </a:lnTo>
                  <a:lnTo>
                    <a:pt x="86" y="311"/>
                  </a:lnTo>
                  <a:lnTo>
                    <a:pt x="92" y="317"/>
                  </a:lnTo>
                  <a:lnTo>
                    <a:pt x="92" y="323"/>
                  </a:lnTo>
                  <a:lnTo>
                    <a:pt x="92" y="323"/>
                  </a:lnTo>
                  <a:lnTo>
                    <a:pt x="24" y="437"/>
                  </a:lnTo>
                  <a:lnTo>
                    <a:pt x="18" y="471"/>
                  </a:lnTo>
                  <a:lnTo>
                    <a:pt x="0" y="547"/>
                  </a:lnTo>
                  <a:lnTo>
                    <a:pt x="50" y="611"/>
                  </a:lnTo>
                  <a:lnTo>
                    <a:pt x="114" y="611"/>
                  </a:lnTo>
                  <a:lnTo>
                    <a:pt x="104" y="555"/>
                  </a:lnTo>
                  <a:lnTo>
                    <a:pt x="120" y="515"/>
                  </a:lnTo>
                  <a:lnTo>
                    <a:pt x="150" y="449"/>
                  </a:lnTo>
                  <a:lnTo>
                    <a:pt x="166" y="377"/>
                  </a:lnTo>
                  <a:lnTo>
                    <a:pt x="156" y="295"/>
                  </a:lnTo>
                  <a:lnTo>
                    <a:pt x="170" y="203"/>
                  </a:lnTo>
                  <a:lnTo>
                    <a:pt x="212" y="95"/>
                  </a:lnTo>
                  <a:lnTo>
                    <a:pt x="213" y="0"/>
                  </a:lnTo>
                  <a:lnTo>
                    <a:pt x="207" y="0"/>
                  </a:lnTo>
                  <a:lnTo>
                    <a:pt x="201" y="0"/>
                  </a:lnTo>
                  <a:lnTo>
                    <a:pt x="195" y="0"/>
                  </a:lnTo>
                  <a:lnTo>
                    <a:pt x="189" y="0"/>
                  </a:lnTo>
                  <a:lnTo>
                    <a:pt x="183" y="6"/>
                  </a:lnTo>
                  <a:lnTo>
                    <a:pt x="177" y="6"/>
                  </a:lnTo>
                  <a:lnTo>
                    <a:pt x="171" y="12"/>
                  </a:lnTo>
                  <a:lnTo>
                    <a:pt x="171" y="12"/>
                  </a:lnTo>
                  <a:lnTo>
                    <a:pt x="171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ltGray">
            <a:xfrm>
              <a:off x="4292" y="3936"/>
              <a:ext cx="167" cy="384"/>
            </a:xfrm>
            <a:custGeom>
              <a:avLst/>
              <a:gdLst>
                <a:gd name="T0" fmla="*/ 149 w 167"/>
                <a:gd name="T1" fmla="*/ 60 h 384"/>
                <a:gd name="T2" fmla="*/ 119 w 167"/>
                <a:gd name="T3" fmla="*/ 30 h 384"/>
                <a:gd name="T4" fmla="*/ 89 w 167"/>
                <a:gd name="T5" fmla="*/ 12 h 384"/>
                <a:gd name="T6" fmla="*/ 59 w 167"/>
                <a:gd name="T7" fmla="*/ 0 h 384"/>
                <a:gd name="T8" fmla="*/ 54 w 167"/>
                <a:gd name="T9" fmla="*/ 70 h 384"/>
                <a:gd name="T10" fmla="*/ 46 w 167"/>
                <a:gd name="T11" fmla="*/ 112 h 384"/>
                <a:gd name="T12" fmla="*/ 52 w 167"/>
                <a:gd name="T13" fmla="*/ 168 h 384"/>
                <a:gd name="T14" fmla="*/ 24 w 167"/>
                <a:gd name="T15" fmla="*/ 194 h 384"/>
                <a:gd name="T16" fmla="*/ 16 w 167"/>
                <a:gd name="T17" fmla="*/ 258 h 384"/>
                <a:gd name="T18" fmla="*/ 2 w 167"/>
                <a:gd name="T19" fmla="*/ 300 h 384"/>
                <a:gd name="T20" fmla="*/ 0 w 167"/>
                <a:gd name="T21" fmla="*/ 352 h 384"/>
                <a:gd name="T22" fmla="*/ 47 w 167"/>
                <a:gd name="T23" fmla="*/ 384 h 384"/>
                <a:gd name="T24" fmla="*/ 149 w 167"/>
                <a:gd name="T25" fmla="*/ 384 h 384"/>
                <a:gd name="T26" fmla="*/ 134 w 167"/>
                <a:gd name="T27" fmla="*/ 350 h 384"/>
                <a:gd name="T28" fmla="*/ 104 w 167"/>
                <a:gd name="T29" fmla="*/ 324 h 384"/>
                <a:gd name="T30" fmla="*/ 138 w 167"/>
                <a:gd name="T31" fmla="*/ 274 h 384"/>
                <a:gd name="T32" fmla="*/ 122 w 167"/>
                <a:gd name="T33" fmla="*/ 220 h 384"/>
                <a:gd name="T34" fmla="*/ 132 w 167"/>
                <a:gd name="T35" fmla="*/ 186 h 384"/>
                <a:gd name="T36" fmla="*/ 140 w 167"/>
                <a:gd name="T37" fmla="*/ 154 h 384"/>
                <a:gd name="T38" fmla="*/ 167 w 167"/>
                <a:gd name="T39" fmla="*/ 90 h 384"/>
                <a:gd name="T40" fmla="*/ 149 w 167"/>
                <a:gd name="T41" fmla="*/ 60 h 384"/>
                <a:gd name="T42" fmla="*/ 149 w 167"/>
                <a:gd name="T43" fmla="*/ 60 h 384"/>
                <a:gd name="T44" fmla="*/ 149 w 167"/>
                <a:gd name="T45" fmla="*/ 60 h 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67" h="384">
                  <a:moveTo>
                    <a:pt x="149" y="60"/>
                  </a:moveTo>
                  <a:lnTo>
                    <a:pt x="119" y="30"/>
                  </a:lnTo>
                  <a:lnTo>
                    <a:pt x="89" y="12"/>
                  </a:lnTo>
                  <a:lnTo>
                    <a:pt x="59" y="0"/>
                  </a:lnTo>
                  <a:lnTo>
                    <a:pt x="54" y="70"/>
                  </a:lnTo>
                  <a:lnTo>
                    <a:pt x="46" y="112"/>
                  </a:lnTo>
                  <a:lnTo>
                    <a:pt x="52" y="168"/>
                  </a:lnTo>
                  <a:lnTo>
                    <a:pt x="24" y="194"/>
                  </a:lnTo>
                  <a:lnTo>
                    <a:pt x="16" y="258"/>
                  </a:lnTo>
                  <a:lnTo>
                    <a:pt x="2" y="300"/>
                  </a:lnTo>
                  <a:lnTo>
                    <a:pt x="0" y="352"/>
                  </a:lnTo>
                  <a:lnTo>
                    <a:pt x="47" y="384"/>
                  </a:lnTo>
                  <a:lnTo>
                    <a:pt x="149" y="384"/>
                  </a:lnTo>
                  <a:lnTo>
                    <a:pt x="134" y="350"/>
                  </a:lnTo>
                  <a:lnTo>
                    <a:pt x="104" y="324"/>
                  </a:lnTo>
                  <a:lnTo>
                    <a:pt x="138" y="274"/>
                  </a:lnTo>
                  <a:lnTo>
                    <a:pt x="122" y="220"/>
                  </a:lnTo>
                  <a:lnTo>
                    <a:pt x="132" y="186"/>
                  </a:lnTo>
                  <a:lnTo>
                    <a:pt x="140" y="154"/>
                  </a:lnTo>
                  <a:lnTo>
                    <a:pt x="167" y="90"/>
                  </a:lnTo>
                  <a:lnTo>
                    <a:pt x="149" y="60"/>
                  </a:lnTo>
                  <a:lnTo>
                    <a:pt x="149" y="60"/>
                  </a:lnTo>
                  <a:lnTo>
                    <a:pt x="149" y="6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ltGray">
            <a:xfrm>
              <a:off x="4100" y="4020"/>
              <a:ext cx="166" cy="300"/>
            </a:xfrm>
            <a:custGeom>
              <a:avLst/>
              <a:gdLst>
                <a:gd name="T0" fmla="*/ 136 w 166"/>
                <a:gd name="T1" fmla="*/ 12 h 300"/>
                <a:gd name="T2" fmla="*/ 100 w 166"/>
                <a:gd name="T3" fmla="*/ 0 h 300"/>
                <a:gd name="T4" fmla="*/ 78 w 166"/>
                <a:gd name="T5" fmla="*/ 64 h 300"/>
                <a:gd name="T6" fmla="*/ 70 w 166"/>
                <a:gd name="T7" fmla="*/ 126 h 300"/>
                <a:gd name="T8" fmla="*/ 46 w 166"/>
                <a:gd name="T9" fmla="*/ 184 h 300"/>
                <a:gd name="T10" fmla="*/ 58 w 166"/>
                <a:gd name="T11" fmla="*/ 232 h 300"/>
                <a:gd name="T12" fmla="*/ 38 w 166"/>
                <a:gd name="T13" fmla="*/ 268 h 300"/>
                <a:gd name="T14" fmla="*/ 0 w 166"/>
                <a:gd name="T15" fmla="*/ 300 h 300"/>
                <a:gd name="T16" fmla="*/ 160 w 166"/>
                <a:gd name="T17" fmla="*/ 300 h 300"/>
                <a:gd name="T18" fmla="*/ 136 w 166"/>
                <a:gd name="T19" fmla="*/ 272 h 300"/>
                <a:gd name="T20" fmla="*/ 98 w 166"/>
                <a:gd name="T21" fmla="*/ 234 h 300"/>
                <a:gd name="T22" fmla="*/ 130 w 166"/>
                <a:gd name="T23" fmla="*/ 188 h 300"/>
                <a:gd name="T24" fmla="*/ 138 w 166"/>
                <a:gd name="T25" fmla="*/ 134 h 300"/>
                <a:gd name="T26" fmla="*/ 144 w 166"/>
                <a:gd name="T27" fmla="*/ 94 h 300"/>
                <a:gd name="T28" fmla="*/ 164 w 166"/>
                <a:gd name="T29" fmla="*/ 60 h 300"/>
                <a:gd name="T30" fmla="*/ 166 w 166"/>
                <a:gd name="T31" fmla="*/ 0 h 300"/>
                <a:gd name="T32" fmla="*/ 136 w 166"/>
                <a:gd name="T33" fmla="*/ 12 h 300"/>
                <a:gd name="T34" fmla="*/ 136 w 166"/>
                <a:gd name="T35" fmla="*/ 12 h 300"/>
                <a:gd name="T36" fmla="*/ 136 w 166"/>
                <a:gd name="T37" fmla="*/ 12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66" h="300">
                  <a:moveTo>
                    <a:pt x="136" y="12"/>
                  </a:moveTo>
                  <a:lnTo>
                    <a:pt x="100" y="0"/>
                  </a:lnTo>
                  <a:lnTo>
                    <a:pt x="78" y="64"/>
                  </a:lnTo>
                  <a:lnTo>
                    <a:pt x="70" y="126"/>
                  </a:lnTo>
                  <a:lnTo>
                    <a:pt x="46" y="184"/>
                  </a:lnTo>
                  <a:lnTo>
                    <a:pt x="58" y="232"/>
                  </a:lnTo>
                  <a:lnTo>
                    <a:pt x="38" y="268"/>
                  </a:lnTo>
                  <a:lnTo>
                    <a:pt x="0" y="300"/>
                  </a:lnTo>
                  <a:lnTo>
                    <a:pt x="160" y="300"/>
                  </a:lnTo>
                  <a:lnTo>
                    <a:pt x="136" y="272"/>
                  </a:lnTo>
                  <a:lnTo>
                    <a:pt x="98" y="234"/>
                  </a:lnTo>
                  <a:lnTo>
                    <a:pt x="130" y="188"/>
                  </a:lnTo>
                  <a:lnTo>
                    <a:pt x="138" y="134"/>
                  </a:lnTo>
                  <a:lnTo>
                    <a:pt x="144" y="94"/>
                  </a:lnTo>
                  <a:lnTo>
                    <a:pt x="164" y="60"/>
                  </a:lnTo>
                  <a:lnTo>
                    <a:pt x="166" y="0"/>
                  </a:lnTo>
                  <a:lnTo>
                    <a:pt x="136" y="12"/>
                  </a:lnTo>
                  <a:lnTo>
                    <a:pt x="136" y="12"/>
                  </a:lnTo>
                  <a:lnTo>
                    <a:pt x="136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ltGray">
            <a:xfrm>
              <a:off x="3910" y="4038"/>
              <a:ext cx="237" cy="282"/>
            </a:xfrm>
            <a:custGeom>
              <a:avLst/>
              <a:gdLst>
                <a:gd name="T0" fmla="*/ 201 w 237"/>
                <a:gd name="T1" fmla="*/ 0 h 282"/>
                <a:gd name="T2" fmla="*/ 183 w 237"/>
                <a:gd name="T3" fmla="*/ 0 h 282"/>
                <a:gd name="T4" fmla="*/ 158 w 237"/>
                <a:gd name="T5" fmla="*/ 50 h 282"/>
                <a:gd name="T6" fmla="*/ 148 w 237"/>
                <a:gd name="T7" fmla="*/ 92 h 282"/>
                <a:gd name="T8" fmla="*/ 120 w 237"/>
                <a:gd name="T9" fmla="*/ 144 h 282"/>
                <a:gd name="T10" fmla="*/ 82 w 237"/>
                <a:gd name="T11" fmla="*/ 182 h 282"/>
                <a:gd name="T12" fmla="*/ 60 w 237"/>
                <a:gd name="T13" fmla="*/ 232 h 282"/>
                <a:gd name="T14" fmla="*/ 0 w 237"/>
                <a:gd name="T15" fmla="*/ 282 h 282"/>
                <a:gd name="T16" fmla="*/ 128 w 237"/>
                <a:gd name="T17" fmla="*/ 282 h 282"/>
                <a:gd name="T18" fmla="*/ 154 w 237"/>
                <a:gd name="T19" fmla="*/ 254 h 282"/>
                <a:gd name="T20" fmla="*/ 158 w 237"/>
                <a:gd name="T21" fmla="*/ 196 h 282"/>
                <a:gd name="T22" fmla="*/ 188 w 237"/>
                <a:gd name="T23" fmla="*/ 148 h 282"/>
                <a:gd name="T24" fmla="*/ 196 w 237"/>
                <a:gd name="T25" fmla="*/ 70 h 282"/>
                <a:gd name="T26" fmla="*/ 237 w 237"/>
                <a:gd name="T27" fmla="*/ 0 h 282"/>
                <a:gd name="T28" fmla="*/ 201 w 237"/>
                <a:gd name="T29" fmla="*/ 0 h 282"/>
                <a:gd name="T30" fmla="*/ 201 w 237"/>
                <a:gd name="T31" fmla="*/ 0 h 282"/>
                <a:gd name="T32" fmla="*/ 201 w 237"/>
                <a:gd name="T33" fmla="*/ 0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37" h="282">
                  <a:moveTo>
                    <a:pt x="201" y="0"/>
                  </a:moveTo>
                  <a:lnTo>
                    <a:pt x="183" y="0"/>
                  </a:lnTo>
                  <a:lnTo>
                    <a:pt x="158" y="50"/>
                  </a:lnTo>
                  <a:lnTo>
                    <a:pt x="148" y="92"/>
                  </a:lnTo>
                  <a:lnTo>
                    <a:pt x="120" y="144"/>
                  </a:lnTo>
                  <a:lnTo>
                    <a:pt x="82" y="182"/>
                  </a:lnTo>
                  <a:lnTo>
                    <a:pt x="60" y="232"/>
                  </a:lnTo>
                  <a:lnTo>
                    <a:pt x="0" y="282"/>
                  </a:lnTo>
                  <a:lnTo>
                    <a:pt x="128" y="282"/>
                  </a:lnTo>
                  <a:lnTo>
                    <a:pt x="154" y="254"/>
                  </a:lnTo>
                  <a:lnTo>
                    <a:pt x="158" y="196"/>
                  </a:lnTo>
                  <a:lnTo>
                    <a:pt x="188" y="148"/>
                  </a:lnTo>
                  <a:lnTo>
                    <a:pt x="196" y="70"/>
                  </a:lnTo>
                  <a:lnTo>
                    <a:pt x="237" y="0"/>
                  </a:lnTo>
                  <a:lnTo>
                    <a:pt x="201" y="0"/>
                  </a:lnTo>
                  <a:lnTo>
                    <a:pt x="201" y="0"/>
                  </a:lnTo>
                  <a:lnTo>
                    <a:pt x="201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ltGray">
            <a:xfrm>
              <a:off x="3674" y="4086"/>
              <a:ext cx="196" cy="234"/>
            </a:xfrm>
            <a:custGeom>
              <a:avLst/>
              <a:gdLst>
                <a:gd name="T0" fmla="*/ 167 w 196"/>
                <a:gd name="T1" fmla="*/ 54 h 234"/>
                <a:gd name="T2" fmla="*/ 113 w 196"/>
                <a:gd name="T3" fmla="*/ 24 h 234"/>
                <a:gd name="T4" fmla="*/ 83 w 196"/>
                <a:gd name="T5" fmla="*/ 0 h 234"/>
                <a:gd name="T6" fmla="*/ 80 w 196"/>
                <a:gd name="T7" fmla="*/ 62 h 234"/>
                <a:gd name="T8" fmla="*/ 58 w 196"/>
                <a:gd name="T9" fmla="*/ 100 h 234"/>
                <a:gd name="T10" fmla="*/ 54 w 196"/>
                <a:gd name="T11" fmla="*/ 160 h 234"/>
                <a:gd name="T12" fmla="*/ 36 w 196"/>
                <a:gd name="T13" fmla="*/ 202 h 234"/>
                <a:gd name="T14" fmla="*/ 0 w 196"/>
                <a:gd name="T15" fmla="*/ 234 h 234"/>
                <a:gd name="T16" fmla="*/ 146 w 196"/>
                <a:gd name="T17" fmla="*/ 234 h 234"/>
                <a:gd name="T18" fmla="*/ 170 w 196"/>
                <a:gd name="T19" fmla="*/ 198 h 234"/>
                <a:gd name="T20" fmla="*/ 158 w 196"/>
                <a:gd name="T21" fmla="*/ 138 h 234"/>
                <a:gd name="T22" fmla="*/ 196 w 196"/>
                <a:gd name="T23" fmla="*/ 100 h 234"/>
                <a:gd name="T24" fmla="*/ 191 w 196"/>
                <a:gd name="T25" fmla="*/ 54 h 234"/>
                <a:gd name="T26" fmla="*/ 167 w 196"/>
                <a:gd name="T27" fmla="*/ 54 h 234"/>
                <a:gd name="T28" fmla="*/ 167 w 196"/>
                <a:gd name="T29" fmla="*/ 54 h 234"/>
                <a:gd name="T30" fmla="*/ 167 w 196"/>
                <a:gd name="T31" fmla="*/ 54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6" h="234">
                  <a:moveTo>
                    <a:pt x="167" y="54"/>
                  </a:moveTo>
                  <a:lnTo>
                    <a:pt x="113" y="24"/>
                  </a:lnTo>
                  <a:lnTo>
                    <a:pt x="83" y="0"/>
                  </a:lnTo>
                  <a:lnTo>
                    <a:pt x="80" y="62"/>
                  </a:lnTo>
                  <a:lnTo>
                    <a:pt x="58" y="100"/>
                  </a:lnTo>
                  <a:lnTo>
                    <a:pt x="54" y="160"/>
                  </a:lnTo>
                  <a:lnTo>
                    <a:pt x="36" y="202"/>
                  </a:lnTo>
                  <a:lnTo>
                    <a:pt x="0" y="234"/>
                  </a:lnTo>
                  <a:lnTo>
                    <a:pt x="146" y="234"/>
                  </a:lnTo>
                  <a:lnTo>
                    <a:pt x="170" y="198"/>
                  </a:lnTo>
                  <a:lnTo>
                    <a:pt x="158" y="138"/>
                  </a:lnTo>
                  <a:lnTo>
                    <a:pt x="196" y="100"/>
                  </a:lnTo>
                  <a:lnTo>
                    <a:pt x="191" y="54"/>
                  </a:lnTo>
                  <a:lnTo>
                    <a:pt x="167" y="54"/>
                  </a:lnTo>
                  <a:lnTo>
                    <a:pt x="167" y="54"/>
                  </a:lnTo>
                  <a:lnTo>
                    <a:pt x="167" y="54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ltGray">
            <a:xfrm>
              <a:off x="3476" y="4068"/>
              <a:ext cx="190" cy="252"/>
            </a:xfrm>
            <a:custGeom>
              <a:avLst/>
              <a:gdLst>
                <a:gd name="T0" fmla="*/ 190 w 190"/>
                <a:gd name="T1" fmla="*/ 0 h 252"/>
                <a:gd name="T2" fmla="*/ 166 w 190"/>
                <a:gd name="T3" fmla="*/ 0 h 252"/>
                <a:gd name="T4" fmla="*/ 158 w 190"/>
                <a:gd name="T5" fmla="*/ 38 h 252"/>
                <a:gd name="T6" fmla="*/ 138 w 190"/>
                <a:gd name="T7" fmla="*/ 120 h 252"/>
                <a:gd name="T8" fmla="*/ 94 w 190"/>
                <a:gd name="T9" fmla="*/ 180 h 252"/>
                <a:gd name="T10" fmla="*/ 62 w 190"/>
                <a:gd name="T11" fmla="*/ 234 h 252"/>
                <a:gd name="T12" fmla="*/ 0 w 190"/>
                <a:gd name="T13" fmla="*/ 252 h 252"/>
                <a:gd name="T14" fmla="*/ 128 w 190"/>
                <a:gd name="T15" fmla="*/ 252 h 252"/>
                <a:gd name="T16" fmla="*/ 142 w 190"/>
                <a:gd name="T17" fmla="*/ 188 h 252"/>
                <a:gd name="T18" fmla="*/ 186 w 190"/>
                <a:gd name="T19" fmla="*/ 90 h 252"/>
                <a:gd name="T20" fmla="*/ 190 w 190"/>
                <a:gd name="T21" fmla="*/ 38 h 252"/>
                <a:gd name="T22" fmla="*/ 190 w 190"/>
                <a:gd name="T23" fmla="*/ 0 h 252"/>
                <a:gd name="T24" fmla="*/ 190 w 190"/>
                <a:gd name="T25" fmla="*/ 0 h 252"/>
                <a:gd name="T26" fmla="*/ 190 w 190"/>
                <a:gd name="T27" fmla="*/ 0 h 252"/>
                <a:gd name="T28" fmla="*/ 190 w 190"/>
                <a:gd name="T29" fmla="*/ 0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0" h="252">
                  <a:moveTo>
                    <a:pt x="190" y="0"/>
                  </a:moveTo>
                  <a:lnTo>
                    <a:pt x="166" y="0"/>
                  </a:lnTo>
                  <a:lnTo>
                    <a:pt x="158" y="38"/>
                  </a:lnTo>
                  <a:lnTo>
                    <a:pt x="138" y="120"/>
                  </a:lnTo>
                  <a:lnTo>
                    <a:pt x="94" y="180"/>
                  </a:lnTo>
                  <a:lnTo>
                    <a:pt x="62" y="234"/>
                  </a:lnTo>
                  <a:lnTo>
                    <a:pt x="0" y="252"/>
                  </a:lnTo>
                  <a:lnTo>
                    <a:pt x="128" y="252"/>
                  </a:lnTo>
                  <a:lnTo>
                    <a:pt x="142" y="188"/>
                  </a:lnTo>
                  <a:lnTo>
                    <a:pt x="186" y="90"/>
                  </a:lnTo>
                  <a:lnTo>
                    <a:pt x="190" y="38"/>
                  </a:lnTo>
                  <a:lnTo>
                    <a:pt x="190" y="0"/>
                  </a:lnTo>
                  <a:lnTo>
                    <a:pt x="190" y="0"/>
                  </a:lnTo>
                  <a:lnTo>
                    <a:pt x="190" y="0"/>
                  </a:lnTo>
                  <a:lnTo>
                    <a:pt x="190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ltGray">
            <a:xfrm>
              <a:off x="3170" y="4188"/>
              <a:ext cx="230" cy="132"/>
            </a:xfrm>
            <a:custGeom>
              <a:avLst/>
              <a:gdLst>
                <a:gd name="T0" fmla="*/ 197 w 230"/>
                <a:gd name="T1" fmla="*/ 0 h 132"/>
                <a:gd name="T2" fmla="*/ 191 w 230"/>
                <a:gd name="T3" fmla="*/ 0 h 132"/>
                <a:gd name="T4" fmla="*/ 185 w 230"/>
                <a:gd name="T5" fmla="*/ 0 h 132"/>
                <a:gd name="T6" fmla="*/ 173 w 230"/>
                <a:gd name="T7" fmla="*/ 0 h 132"/>
                <a:gd name="T8" fmla="*/ 161 w 230"/>
                <a:gd name="T9" fmla="*/ 0 h 132"/>
                <a:gd name="T10" fmla="*/ 155 w 230"/>
                <a:gd name="T11" fmla="*/ 0 h 132"/>
                <a:gd name="T12" fmla="*/ 138 w 230"/>
                <a:gd name="T13" fmla="*/ 6 h 132"/>
                <a:gd name="T14" fmla="*/ 132 w 230"/>
                <a:gd name="T15" fmla="*/ 6 h 132"/>
                <a:gd name="T16" fmla="*/ 35 w 230"/>
                <a:gd name="T17" fmla="*/ 18 h 132"/>
                <a:gd name="T18" fmla="*/ 11 w 230"/>
                <a:gd name="T19" fmla="*/ 30 h 132"/>
                <a:gd name="T20" fmla="*/ 23 w 230"/>
                <a:gd name="T21" fmla="*/ 54 h 132"/>
                <a:gd name="T22" fmla="*/ 0 w 230"/>
                <a:gd name="T23" fmla="*/ 100 h 132"/>
                <a:gd name="T24" fmla="*/ 0 w 230"/>
                <a:gd name="T25" fmla="*/ 132 h 132"/>
                <a:gd name="T26" fmla="*/ 162 w 230"/>
                <a:gd name="T27" fmla="*/ 132 h 132"/>
                <a:gd name="T28" fmla="*/ 204 w 230"/>
                <a:gd name="T29" fmla="*/ 88 h 132"/>
                <a:gd name="T30" fmla="*/ 230 w 230"/>
                <a:gd name="T31" fmla="*/ 46 h 132"/>
                <a:gd name="T32" fmla="*/ 214 w 230"/>
                <a:gd name="T33" fmla="*/ 24 h 132"/>
                <a:gd name="T34" fmla="*/ 215 w 230"/>
                <a:gd name="T35" fmla="*/ 0 h 132"/>
                <a:gd name="T36" fmla="*/ 209 w 230"/>
                <a:gd name="T37" fmla="*/ 0 h 132"/>
                <a:gd name="T38" fmla="*/ 203 w 230"/>
                <a:gd name="T39" fmla="*/ 0 h 132"/>
                <a:gd name="T40" fmla="*/ 203 w 230"/>
                <a:gd name="T41" fmla="*/ 0 h 132"/>
                <a:gd name="T42" fmla="*/ 197 w 230"/>
                <a:gd name="T43" fmla="*/ 0 h 132"/>
                <a:gd name="T44" fmla="*/ 197 w 230"/>
                <a:gd name="T45" fmla="*/ 0 h 132"/>
                <a:gd name="T46" fmla="*/ 197 w 230"/>
                <a:gd name="T47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30" h="132">
                  <a:moveTo>
                    <a:pt x="197" y="0"/>
                  </a:moveTo>
                  <a:lnTo>
                    <a:pt x="191" y="0"/>
                  </a:lnTo>
                  <a:lnTo>
                    <a:pt x="185" y="0"/>
                  </a:lnTo>
                  <a:lnTo>
                    <a:pt x="173" y="0"/>
                  </a:lnTo>
                  <a:lnTo>
                    <a:pt x="161" y="0"/>
                  </a:lnTo>
                  <a:lnTo>
                    <a:pt x="155" y="0"/>
                  </a:lnTo>
                  <a:lnTo>
                    <a:pt x="138" y="6"/>
                  </a:lnTo>
                  <a:lnTo>
                    <a:pt x="132" y="6"/>
                  </a:lnTo>
                  <a:lnTo>
                    <a:pt x="35" y="18"/>
                  </a:lnTo>
                  <a:lnTo>
                    <a:pt x="11" y="30"/>
                  </a:lnTo>
                  <a:lnTo>
                    <a:pt x="23" y="54"/>
                  </a:lnTo>
                  <a:lnTo>
                    <a:pt x="0" y="100"/>
                  </a:lnTo>
                  <a:lnTo>
                    <a:pt x="0" y="132"/>
                  </a:lnTo>
                  <a:lnTo>
                    <a:pt x="162" y="132"/>
                  </a:lnTo>
                  <a:lnTo>
                    <a:pt x="204" y="88"/>
                  </a:lnTo>
                  <a:lnTo>
                    <a:pt x="230" y="46"/>
                  </a:lnTo>
                  <a:lnTo>
                    <a:pt x="214" y="24"/>
                  </a:lnTo>
                  <a:lnTo>
                    <a:pt x="215" y="0"/>
                  </a:lnTo>
                  <a:lnTo>
                    <a:pt x="209" y="0"/>
                  </a:lnTo>
                  <a:lnTo>
                    <a:pt x="203" y="0"/>
                  </a:lnTo>
                  <a:lnTo>
                    <a:pt x="203" y="0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97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ltGray">
            <a:xfrm>
              <a:off x="3044" y="4218"/>
              <a:ext cx="89" cy="102"/>
            </a:xfrm>
            <a:custGeom>
              <a:avLst/>
              <a:gdLst>
                <a:gd name="T0" fmla="*/ 71 w 89"/>
                <a:gd name="T1" fmla="*/ 0 h 102"/>
                <a:gd name="T2" fmla="*/ 66 w 89"/>
                <a:gd name="T3" fmla="*/ 48 h 102"/>
                <a:gd name="T4" fmla="*/ 30 w 89"/>
                <a:gd name="T5" fmla="*/ 72 h 102"/>
                <a:gd name="T6" fmla="*/ 0 w 89"/>
                <a:gd name="T7" fmla="*/ 102 h 102"/>
                <a:gd name="T8" fmla="*/ 66 w 89"/>
                <a:gd name="T9" fmla="*/ 102 h 102"/>
                <a:gd name="T10" fmla="*/ 88 w 89"/>
                <a:gd name="T11" fmla="*/ 56 h 102"/>
                <a:gd name="T12" fmla="*/ 89 w 89"/>
                <a:gd name="T13" fmla="*/ 6 h 102"/>
                <a:gd name="T14" fmla="*/ 71 w 89"/>
                <a:gd name="T15" fmla="*/ 0 h 102"/>
                <a:gd name="T16" fmla="*/ 71 w 89"/>
                <a:gd name="T17" fmla="*/ 0 h 102"/>
                <a:gd name="T18" fmla="*/ 71 w 89"/>
                <a:gd name="T19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9" h="102">
                  <a:moveTo>
                    <a:pt x="71" y="0"/>
                  </a:moveTo>
                  <a:lnTo>
                    <a:pt x="66" y="48"/>
                  </a:lnTo>
                  <a:lnTo>
                    <a:pt x="30" y="72"/>
                  </a:lnTo>
                  <a:lnTo>
                    <a:pt x="0" y="102"/>
                  </a:lnTo>
                  <a:lnTo>
                    <a:pt x="66" y="102"/>
                  </a:lnTo>
                  <a:lnTo>
                    <a:pt x="88" y="56"/>
                  </a:lnTo>
                  <a:lnTo>
                    <a:pt x="89" y="6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1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ltGray">
            <a:xfrm>
              <a:off x="5482" y="3367"/>
              <a:ext cx="278" cy="953"/>
            </a:xfrm>
            <a:custGeom>
              <a:avLst/>
              <a:gdLst>
                <a:gd name="T0" fmla="*/ 278 w 278"/>
                <a:gd name="T1" fmla="*/ 24 h 953"/>
                <a:gd name="T2" fmla="*/ 272 w 278"/>
                <a:gd name="T3" fmla="*/ 24 h 953"/>
                <a:gd name="T4" fmla="*/ 272 w 278"/>
                <a:gd name="T5" fmla="*/ 18 h 953"/>
                <a:gd name="T6" fmla="*/ 266 w 278"/>
                <a:gd name="T7" fmla="*/ 18 h 953"/>
                <a:gd name="T8" fmla="*/ 254 w 278"/>
                <a:gd name="T9" fmla="*/ 12 h 953"/>
                <a:gd name="T10" fmla="*/ 236 w 278"/>
                <a:gd name="T11" fmla="*/ 6 h 953"/>
                <a:gd name="T12" fmla="*/ 212 w 278"/>
                <a:gd name="T13" fmla="*/ 0 h 953"/>
                <a:gd name="T14" fmla="*/ 206 w 278"/>
                <a:gd name="T15" fmla="*/ 6 h 953"/>
                <a:gd name="T16" fmla="*/ 198 w 278"/>
                <a:gd name="T17" fmla="*/ 129 h 953"/>
                <a:gd name="T18" fmla="*/ 184 w 278"/>
                <a:gd name="T19" fmla="*/ 209 h 953"/>
                <a:gd name="T20" fmla="*/ 182 w 278"/>
                <a:gd name="T21" fmla="*/ 249 h 953"/>
                <a:gd name="T22" fmla="*/ 200 w 278"/>
                <a:gd name="T23" fmla="*/ 339 h 953"/>
                <a:gd name="T24" fmla="*/ 186 w 278"/>
                <a:gd name="T25" fmla="*/ 481 h 953"/>
                <a:gd name="T26" fmla="*/ 176 w 278"/>
                <a:gd name="T27" fmla="*/ 521 h 953"/>
                <a:gd name="T28" fmla="*/ 156 w 278"/>
                <a:gd name="T29" fmla="*/ 601 h 953"/>
                <a:gd name="T30" fmla="*/ 172 w 278"/>
                <a:gd name="T31" fmla="*/ 681 h 953"/>
                <a:gd name="T32" fmla="*/ 138 w 278"/>
                <a:gd name="T33" fmla="*/ 765 h 953"/>
                <a:gd name="T34" fmla="*/ 96 w 278"/>
                <a:gd name="T35" fmla="*/ 847 h 953"/>
                <a:gd name="T36" fmla="*/ 50 w 278"/>
                <a:gd name="T37" fmla="*/ 899 h 953"/>
                <a:gd name="T38" fmla="*/ 0 w 278"/>
                <a:gd name="T39" fmla="*/ 953 h 953"/>
                <a:gd name="T40" fmla="*/ 278 w 278"/>
                <a:gd name="T41" fmla="*/ 953 h 953"/>
                <a:gd name="T42" fmla="*/ 278 w 278"/>
                <a:gd name="T43" fmla="*/ 24 h 953"/>
                <a:gd name="T44" fmla="*/ 278 w 278"/>
                <a:gd name="T45" fmla="*/ 24 h 953"/>
                <a:gd name="T46" fmla="*/ 278 w 278"/>
                <a:gd name="T47" fmla="*/ 24 h 9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78" h="953">
                  <a:moveTo>
                    <a:pt x="278" y="24"/>
                  </a:moveTo>
                  <a:lnTo>
                    <a:pt x="272" y="24"/>
                  </a:lnTo>
                  <a:lnTo>
                    <a:pt x="272" y="18"/>
                  </a:lnTo>
                  <a:lnTo>
                    <a:pt x="266" y="18"/>
                  </a:lnTo>
                  <a:lnTo>
                    <a:pt x="254" y="12"/>
                  </a:lnTo>
                  <a:lnTo>
                    <a:pt x="236" y="6"/>
                  </a:lnTo>
                  <a:lnTo>
                    <a:pt x="212" y="0"/>
                  </a:lnTo>
                  <a:lnTo>
                    <a:pt x="206" y="6"/>
                  </a:lnTo>
                  <a:lnTo>
                    <a:pt x="198" y="129"/>
                  </a:lnTo>
                  <a:lnTo>
                    <a:pt x="184" y="209"/>
                  </a:lnTo>
                  <a:lnTo>
                    <a:pt x="182" y="249"/>
                  </a:lnTo>
                  <a:lnTo>
                    <a:pt x="200" y="339"/>
                  </a:lnTo>
                  <a:lnTo>
                    <a:pt x="186" y="481"/>
                  </a:lnTo>
                  <a:lnTo>
                    <a:pt x="176" y="521"/>
                  </a:lnTo>
                  <a:lnTo>
                    <a:pt x="156" y="601"/>
                  </a:lnTo>
                  <a:lnTo>
                    <a:pt x="172" y="681"/>
                  </a:lnTo>
                  <a:lnTo>
                    <a:pt x="138" y="765"/>
                  </a:lnTo>
                  <a:lnTo>
                    <a:pt x="96" y="847"/>
                  </a:lnTo>
                  <a:lnTo>
                    <a:pt x="50" y="899"/>
                  </a:lnTo>
                  <a:lnTo>
                    <a:pt x="0" y="953"/>
                  </a:lnTo>
                  <a:lnTo>
                    <a:pt x="278" y="953"/>
                  </a:lnTo>
                  <a:lnTo>
                    <a:pt x="278" y="24"/>
                  </a:lnTo>
                  <a:lnTo>
                    <a:pt x="278" y="24"/>
                  </a:lnTo>
                  <a:lnTo>
                    <a:pt x="278" y="24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</p:grpSp>
      <p:sp>
        <p:nvSpPr>
          <p:cNvPr id="172050" name="Rectangle 18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00200"/>
            <a:ext cx="7772400" cy="1828800"/>
          </a:xfrm>
        </p:spPr>
        <p:txBody>
          <a:bodyPr anchor="b"/>
          <a:lstStyle>
            <a:lvl1pPr>
              <a:defRPr sz="5700"/>
            </a:lvl1pPr>
          </a:lstStyle>
          <a:p>
            <a:pPr lvl="0"/>
            <a:r>
              <a:rPr lang="ru-RU" noProof="0"/>
              <a:t>Образец заголовка</a:t>
            </a:r>
          </a:p>
        </p:txBody>
      </p:sp>
      <p:sp>
        <p:nvSpPr>
          <p:cNvPr id="172051" name="Rectangle 19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7338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3600"/>
            </a:lvl1pPr>
          </a:lstStyle>
          <a:p>
            <a:pPr lvl="0"/>
            <a:r>
              <a:rPr lang="ru-RU" noProof="0"/>
              <a:t>Образец подзаголовка</a:t>
            </a:r>
          </a:p>
        </p:txBody>
      </p:sp>
      <p:sp>
        <p:nvSpPr>
          <p:cNvPr id="20" name="Rectangle 20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1" name="Rectangle 2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2" name="Rectangle 2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A8831B-C75A-4E74-8351-6CAF3460AAC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012554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7F3679C-DE43-4D58-B43A-083872D8B1A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724227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08FF3C-2326-4F64-8876-D7912A64F39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635634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7F6ED5C-9670-4204-A99B-1EA980D6D33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486471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77DA157-AEC1-4627-A182-1AAA50A4B92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946889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DB69BCA-3AE1-4659-B18C-2F7C6BCFBF6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795450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2F6A301-57F8-44E4-9889-C9D3900C622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29997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16FF91C-6185-4CB2-B95B-086C83AB990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353954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1032C9C-5AB7-416E-8922-375B0CD9361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406493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4780EF0-73F2-40DA-BE53-24E06E70472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392071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CEDF913-BF30-4CDE-AEAB-67CE4EE4E0C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479238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rgbClr val="5D9E9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4716463" y="5345113"/>
            <a:ext cx="4427537" cy="1512887"/>
            <a:chOff x="2971" y="3367"/>
            <a:chExt cx="2789" cy="953"/>
          </a:xfrm>
        </p:grpSpPr>
        <p:sp>
          <p:nvSpPr>
            <p:cNvPr id="1032" name="Freeform 3"/>
            <p:cNvSpPr>
              <a:spLocks/>
            </p:cNvSpPr>
            <p:nvPr/>
          </p:nvSpPr>
          <p:spPr bwMode="ltGray">
            <a:xfrm>
              <a:off x="2971" y="3367"/>
              <a:ext cx="2789" cy="953"/>
            </a:xfrm>
            <a:custGeom>
              <a:avLst/>
              <a:gdLst>
                <a:gd name="T0" fmla="*/ 2804 w 2780"/>
                <a:gd name="T1" fmla="*/ 18 h 953"/>
                <a:gd name="T2" fmla="*/ 2714 w 2780"/>
                <a:gd name="T3" fmla="*/ 24 h 953"/>
                <a:gd name="T4" fmla="*/ 2647 w 2780"/>
                <a:gd name="T5" fmla="*/ 102 h 953"/>
                <a:gd name="T6" fmla="*/ 2543 w 2780"/>
                <a:gd name="T7" fmla="*/ 156 h 953"/>
                <a:gd name="T8" fmla="*/ 2537 w 2780"/>
                <a:gd name="T9" fmla="*/ 222 h 953"/>
                <a:gd name="T10" fmla="*/ 2519 w 2780"/>
                <a:gd name="T11" fmla="*/ 246 h 953"/>
                <a:gd name="T12" fmla="*/ 2501 w 2780"/>
                <a:gd name="T13" fmla="*/ 252 h 953"/>
                <a:gd name="T14" fmla="*/ 2429 w 2780"/>
                <a:gd name="T15" fmla="*/ 210 h 953"/>
                <a:gd name="T16" fmla="*/ 2288 w 2780"/>
                <a:gd name="T17" fmla="*/ 192 h 953"/>
                <a:gd name="T18" fmla="*/ 2264 w 2780"/>
                <a:gd name="T19" fmla="*/ 186 h 953"/>
                <a:gd name="T20" fmla="*/ 2246 w 2780"/>
                <a:gd name="T21" fmla="*/ 192 h 953"/>
                <a:gd name="T22" fmla="*/ 2174 w 2780"/>
                <a:gd name="T23" fmla="*/ 228 h 953"/>
                <a:gd name="T24" fmla="*/ 2138 w 2780"/>
                <a:gd name="T25" fmla="*/ 240 h 953"/>
                <a:gd name="T26" fmla="*/ 2114 w 2780"/>
                <a:gd name="T27" fmla="*/ 246 h 953"/>
                <a:gd name="T28" fmla="*/ 2102 w 2780"/>
                <a:gd name="T29" fmla="*/ 258 h 953"/>
                <a:gd name="T30" fmla="*/ 2102 w 2780"/>
                <a:gd name="T31" fmla="*/ 276 h 953"/>
                <a:gd name="T32" fmla="*/ 2079 w 2780"/>
                <a:gd name="T33" fmla="*/ 300 h 953"/>
                <a:gd name="T34" fmla="*/ 2061 w 2780"/>
                <a:gd name="T35" fmla="*/ 312 h 953"/>
                <a:gd name="T36" fmla="*/ 2049 w 2780"/>
                <a:gd name="T37" fmla="*/ 324 h 953"/>
                <a:gd name="T38" fmla="*/ 2037 w 2780"/>
                <a:gd name="T39" fmla="*/ 336 h 953"/>
                <a:gd name="T40" fmla="*/ 2003 w 2780"/>
                <a:gd name="T41" fmla="*/ 342 h 953"/>
                <a:gd name="T42" fmla="*/ 1937 w 2780"/>
                <a:gd name="T43" fmla="*/ 336 h 953"/>
                <a:gd name="T44" fmla="*/ 1901 w 2780"/>
                <a:gd name="T45" fmla="*/ 330 h 953"/>
                <a:gd name="T46" fmla="*/ 1889 w 2780"/>
                <a:gd name="T47" fmla="*/ 342 h 953"/>
                <a:gd name="T48" fmla="*/ 1877 w 2780"/>
                <a:gd name="T49" fmla="*/ 354 h 953"/>
                <a:gd name="T50" fmla="*/ 1847 w 2780"/>
                <a:gd name="T51" fmla="*/ 360 h 953"/>
                <a:gd name="T52" fmla="*/ 1788 w 2780"/>
                <a:gd name="T53" fmla="*/ 342 h 953"/>
                <a:gd name="T54" fmla="*/ 1764 w 2780"/>
                <a:gd name="T55" fmla="*/ 342 h 953"/>
                <a:gd name="T56" fmla="*/ 1740 w 2780"/>
                <a:gd name="T57" fmla="*/ 354 h 953"/>
                <a:gd name="T58" fmla="*/ 1676 w 2780"/>
                <a:gd name="T59" fmla="*/ 425 h 953"/>
                <a:gd name="T60" fmla="*/ 1634 w 2780"/>
                <a:gd name="T61" fmla="*/ 569 h 953"/>
                <a:gd name="T62" fmla="*/ 1634 w 2780"/>
                <a:gd name="T63" fmla="*/ 593 h 953"/>
                <a:gd name="T64" fmla="*/ 1640 w 2780"/>
                <a:gd name="T65" fmla="*/ 641 h 953"/>
                <a:gd name="T66" fmla="*/ 1658 w 2780"/>
                <a:gd name="T67" fmla="*/ 659 h 953"/>
                <a:gd name="T68" fmla="*/ 1652 w 2780"/>
                <a:gd name="T69" fmla="*/ 671 h 953"/>
                <a:gd name="T70" fmla="*/ 1640 w 2780"/>
                <a:gd name="T71" fmla="*/ 683 h 953"/>
                <a:gd name="T72" fmla="*/ 1562 w 2780"/>
                <a:gd name="T73" fmla="*/ 689 h 953"/>
                <a:gd name="T74" fmla="*/ 1485 w 2780"/>
                <a:gd name="T75" fmla="*/ 629 h 953"/>
                <a:gd name="T76" fmla="*/ 1349 w 2780"/>
                <a:gd name="T77" fmla="*/ 587 h 953"/>
                <a:gd name="T78" fmla="*/ 1200 w 2780"/>
                <a:gd name="T79" fmla="*/ 671 h 953"/>
                <a:gd name="T80" fmla="*/ 1028 w 2780"/>
                <a:gd name="T81" fmla="*/ 731 h 953"/>
                <a:gd name="T82" fmla="*/ 825 w 2780"/>
                <a:gd name="T83" fmla="*/ 743 h 953"/>
                <a:gd name="T84" fmla="*/ 636 w 2780"/>
                <a:gd name="T85" fmla="*/ 701 h 953"/>
                <a:gd name="T86" fmla="*/ 576 w 2780"/>
                <a:gd name="T87" fmla="*/ 695 h 953"/>
                <a:gd name="T88" fmla="*/ 564 w 2780"/>
                <a:gd name="T89" fmla="*/ 701 h 953"/>
                <a:gd name="T90" fmla="*/ 528 w 2780"/>
                <a:gd name="T91" fmla="*/ 731 h 953"/>
                <a:gd name="T92" fmla="*/ 440 w 2780"/>
                <a:gd name="T93" fmla="*/ 809 h 953"/>
                <a:gd name="T94" fmla="*/ 410 w 2780"/>
                <a:gd name="T95" fmla="*/ 821 h 953"/>
                <a:gd name="T96" fmla="*/ 386 w 2780"/>
                <a:gd name="T97" fmla="*/ 821 h 953"/>
                <a:gd name="T98" fmla="*/ 339 w 2780"/>
                <a:gd name="T99" fmla="*/ 827 h 953"/>
                <a:gd name="T100" fmla="*/ 213 w 2780"/>
                <a:gd name="T101" fmla="*/ 851 h 953"/>
                <a:gd name="T102" fmla="*/ 177 w 2780"/>
                <a:gd name="T103" fmla="*/ 857 h 953"/>
                <a:gd name="T104" fmla="*/ 125 w 2780"/>
                <a:gd name="T105" fmla="*/ 851 h 953"/>
                <a:gd name="T106" fmla="*/ 107 w 2780"/>
                <a:gd name="T107" fmla="*/ 857 h 953"/>
                <a:gd name="T108" fmla="*/ 101 w 2780"/>
                <a:gd name="T109" fmla="*/ 875 h 953"/>
                <a:gd name="T110" fmla="*/ 83 w 2780"/>
                <a:gd name="T111" fmla="*/ 887 h 953"/>
                <a:gd name="T112" fmla="*/ 48 w 2780"/>
                <a:gd name="T113" fmla="*/ 899 h 953"/>
                <a:gd name="T114" fmla="*/ 2816 w 2780"/>
                <a:gd name="T115" fmla="*/ 24 h 953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2780" h="953">
                  <a:moveTo>
                    <a:pt x="2780" y="24"/>
                  </a:moveTo>
                  <a:lnTo>
                    <a:pt x="2774" y="24"/>
                  </a:lnTo>
                  <a:lnTo>
                    <a:pt x="2774" y="18"/>
                  </a:lnTo>
                  <a:lnTo>
                    <a:pt x="2768" y="18"/>
                  </a:lnTo>
                  <a:lnTo>
                    <a:pt x="2756" y="12"/>
                  </a:lnTo>
                  <a:lnTo>
                    <a:pt x="2738" y="6"/>
                  </a:lnTo>
                  <a:lnTo>
                    <a:pt x="2714" y="0"/>
                  </a:lnTo>
                  <a:lnTo>
                    <a:pt x="2678" y="24"/>
                  </a:lnTo>
                  <a:lnTo>
                    <a:pt x="2643" y="54"/>
                  </a:lnTo>
                  <a:lnTo>
                    <a:pt x="2619" y="90"/>
                  </a:lnTo>
                  <a:lnTo>
                    <a:pt x="2613" y="96"/>
                  </a:lnTo>
                  <a:lnTo>
                    <a:pt x="2613" y="102"/>
                  </a:lnTo>
                  <a:lnTo>
                    <a:pt x="2601" y="108"/>
                  </a:lnTo>
                  <a:lnTo>
                    <a:pt x="2583" y="120"/>
                  </a:lnTo>
                  <a:lnTo>
                    <a:pt x="2541" y="132"/>
                  </a:lnTo>
                  <a:lnTo>
                    <a:pt x="2511" y="156"/>
                  </a:lnTo>
                  <a:lnTo>
                    <a:pt x="2511" y="204"/>
                  </a:lnTo>
                  <a:lnTo>
                    <a:pt x="2511" y="210"/>
                  </a:lnTo>
                  <a:lnTo>
                    <a:pt x="2505" y="216"/>
                  </a:lnTo>
                  <a:lnTo>
                    <a:pt x="2505" y="222"/>
                  </a:lnTo>
                  <a:lnTo>
                    <a:pt x="2499" y="228"/>
                  </a:lnTo>
                  <a:lnTo>
                    <a:pt x="2499" y="240"/>
                  </a:lnTo>
                  <a:lnTo>
                    <a:pt x="2493" y="246"/>
                  </a:lnTo>
                  <a:lnTo>
                    <a:pt x="2487" y="246"/>
                  </a:lnTo>
                  <a:lnTo>
                    <a:pt x="2487" y="252"/>
                  </a:lnTo>
                  <a:lnTo>
                    <a:pt x="2481" y="252"/>
                  </a:lnTo>
                  <a:lnTo>
                    <a:pt x="2475" y="252"/>
                  </a:lnTo>
                  <a:lnTo>
                    <a:pt x="2469" y="252"/>
                  </a:lnTo>
                  <a:lnTo>
                    <a:pt x="2457" y="252"/>
                  </a:lnTo>
                  <a:lnTo>
                    <a:pt x="2439" y="258"/>
                  </a:lnTo>
                  <a:lnTo>
                    <a:pt x="2415" y="222"/>
                  </a:lnTo>
                  <a:lnTo>
                    <a:pt x="2397" y="210"/>
                  </a:lnTo>
                  <a:lnTo>
                    <a:pt x="2373" y="216"/>
                  </a:lnTo>
                  <a:lnTo>
                    <a:pt x="2332" y="216"/>
                  </a:lnTo>
                  <a:lnTo>
                    <a:pt x="2296" y="204"/>
                  </a:lnTo>
                  <a:lnTo>
                    <a:pt x="2260" y="192"/>
                  </a:lnTo>
                  <a:lnTo>
                    <a:pt x="2248" y="186"/>
                  </a:lnTo>
                  <a:lnTo>
                    <a:pt x="2242" y="186"/>
                  </a:lnTo>
                  <a:lnTo>
                    <a:pt x="2236" y="186"/>
                  </a:lnTo>
                  <a:lnTo>
                    <a:pt x="2230" y="186"/>
                  </a:lnTo>
                  <a:lnTo>
                    <a:pt x="2224" y="192"/>
                  </a:lnTo>
                  <a:lnTo>
                    <a:pt x="2218" y="192"/>
                  </a:lnTo>
                  <a:lnTo>
                    <a:pt x="2212" y="198"/>
                  </a:lnTo>
                  <a:lnTo>
                    <a:pt x="2194" y="204"/>
                  </a:lnTo>
                  <a:lnTo>
                    <a:pt x="2170" y="210"/>
                  </a:lnTo>
                  <a:lnTo>
                    <a:pt x="2146" y="228"/>
                  </a:lnTo>
                  <a:lnTo>
                    <a:pt x="2122" y="240"/>
                  </a:lnTo>
                  <a:lnTo>
                    <a:pt x="2116" y="240"/>
                  </a:lnTo>
                  <a:lnTo>
                    <a:pt x="2110" y="240"/>
                  </a:lnTo>
                  <a:lnTo>
                    <a:pt x="2104" y="240"/>
                  </a:lnTo>
                  <a:lnTo>
                    <a:pt x="2098" y="246"/>
                  </a:lnTo>
                  <a:lnTo>
                    <a:pt x="2092" y="246"/>
                  </a:lnTo>
                  <a:lnTo>
                    <a:pt x="2086" y="246"/>
                  </a:lnTo>
                  <a:lnTo>
                    <a:pt x="2080" y="252"/>
                  </a:lnTo>
                  <a:lnTo>
                    <a:pt x="2080" y="258"/>
                  </a:lnTo>
                  <a:lnTo>
                    <a:pt x="2074" y="258"/>
                  </a:lnTo>
                  <a:lnTo>
                    <a:pt x="2074" y="264"/>
                  </a:lnTo>
                  <a:lnTo>
                    <a:pt x="2074" y="270"/>
                  </a:lnTo>
                  <a:lnTo>
                    <a:pt x="2074" y="276"/>
                  </a:lnTo>
                  <a:lnTo>
                    <a:pt x="2069" y="288"/>
                  </a:lnTo>
                  <a:lnTo>
                    <a:pt x="2057" y="300"/>
                  </a:lnTo>
                  <a:lnTo>
                    <a:pt x="2051" y="300"/>
                  </a:lnTo>
                  <a:lnTo>
                    <a:pt x="2045" y="300"/>
                  </a:lnTo>
                  <a:lnTo>
                    <a:pt x="2039" y="306"/>
                  </a:lnTo>
                  <a:lnTo>
                    <a:pt x="2033" y="306"/>
                  </a:lnTo>
                  <a:lnTo>
                    <a:pt x="2033" y="312"/>
                  </a:lnTo>
                  <a:lnTo>
                    <a:pt x="2027" y="312"/>
                  </a:lnTo>
                  <a:lnTo>
                    <a:pt x="2027" y="318"/>
                  </a:lnTo>
                  <a:lnTo>
                    <a:pt x="2021" y="324"/>
                  </a:lnTo>
                  <a:lnTo>
                    <a:pt x="2015" y="330"/>
                  </a:lnTo>
                  <a:lnTo>
                    <a:pt x="2009" y="336"/>
                  </a:lnTo>
                  <a:lnTo>
                    <a:pt x="1997" y="336"/>
                  </a:lnTo>
                  <a:lnTo>
                    <a:pt x="1991" y="342"/>
                  </a:lnTo>
                  <a:lnTo>
                    <a:pt x="1985" y="342"/>
                  </a:lnTo>
                  <a:lnTo>
                    <a:pt x="1979" y="342"/>
                  </a:lnTo>
                  <a:lnTo>
                    <a:pt x="1961" y="336"/>
                  </a:lnTo>
                  <a:lnTo>
                    <a:pt x="1925" y="336"/>
                  </a:lnTo>
                  <a:lnTo>
                    <a:pt x="1919" y="336"/>
                  </a:lnTo>
                  <a:lnTo>
                    <a:pt x="1913" y="336"/>
                  </a:lnTo>
                  <a:lnTo>
                    <a:pt x="1895" y="330"/>
                  </a:lnTo>
                  <a:lnTo>
                    <a:pt x="1889" y="330"/>
                  </a:lnTo>
                  <a:lnTo>
                    <a:pt x="1883" y="330"/>
                  </a:lnTo>
                  <a:lnTo>
                    <a:pt x="1877" y="330"/>
                  </a:lnTo>
                  <a:lnTo>
                    <a:pt x="1871" y="336"/>
                  </a:lnTo>
                  <a:lnTo>
                    <a:pt x="1865" y="342"/>
                  </a:lnTo>
                  <a:lnTo>
                    <a:pt x="1859" y="348"/>
                  </a:lnTo>
                  <a:lnTo>
                    <a:pt x="1853" y="354"/>
                  </a:lnTo>
                  <a:lnTo>
                    <a:pt x="1847" y="354"/>
                  </a:lnTo>
                  <a:lnTo>
                    <a:pt x="1835" y="360"/>
                  </a:lnTo>
                  <a:lnTo>
                    <a:pt x="1829" y="360"/>
                  </a:lnTo>
                  <a:lnTo>
                    <a:pt x="1823" y="360"/>
                  </a:lnTo>
                  <a:lnTo>
                    <a:pt x="1817" y="360"/>
                  </a:lnTo>
                  <a:lnTo>
                    <a:pt x="1776" y="342"/>
                  </a:lnTo>
                  <a:lnTo>
                    <a:pt x="1770" y="342"/>
                  </a:lnTo>
                  <a:lnTo>
                    <a:pt x="1764" y="342"/>
                  </a:lnTo>
                  <a:lnTo>
                    <a:pt x="1758" y="342"/>
                  </a:lnTo>
                  <a:lnTo>
                    <a:pt x="1746" y="342"/>
                  </a:lnTo>
                  <a:lnTo>
                    <a:pt x="1740" y="342"/>
                  </a:lnTo>
                  <a:lnTo>
                    <a:pt x="1734" y="342"/>
                  </a:lnTo>
                  <a:lnTo>
                    <a:pt x="1728" y="348"/>
                  </a:lnTo>
                  <a:lnTo>
                    <a:pt x="1722" y="348"/>
                  </a:lnTo>
                  <a:lnTo>
                    <a:pt x="1716" y="354"/>
                  </a:lnTo>
                  <a:lnTo>
                    <a:pt x="1704" y="366"/>
                  </a:lnTo>
                  <a:lnTo>
                    <a:pt x="1698" y="378"/>
                  </a:lnTo>
                  <a:lnTo>
                    <a:pt x="1674" y="402"/>
                  </a:lnTo>
                  <a:lnTo>
                    <a:pt x="1656" y="425"/>
                  </a:lnTo>
                  <a:lnTo>
                    <a:pt x="1632" y="461"/>
                  </a:lnTo>
                  <a:lnTo>
                    <a:pt x="1614" y="509"/>
                  </a:lnTo>
                  <a:lnTo>
                    <a:pt x="1614" y="563"/>
                  </a:lnTo>
                  <a:lnTo>
                    <a:pt x="1614" y="569"/>
                  </a:lnTo>
                  <a:lnTo>
                    <a:pt x="1614" y="575"/>
                  </a:lnTo>
                  <a:lnTo>
                    <a:pt x="1614" y="581"/>
                  </a:lnTo>
                  <a:lnTo>
                    <a:pt x="1614" y="587"/>
                  </a:lnTo>
                  <a:lnTo>
                    <a:pt x="1614" y="593"/>
                  </a:lnTo>
                  <a:lnTo>
                    <a:pt x="1614" y="599"/>
                  </a:lnTo>
                  <a:lnTo>
                    <a:pt x="1614" y="605"/>
                  </a:lnTo>
                  <a:lnTo>
                    <a:pt x="1614" y="617"/>
                  </a:lnTo>
                  <a:lnTo>
                    <a:pt x="1620" y="641"/>
                  </a:lnTo>
                  <a:lnTo>
                    <a:pt x="1626" y="641"/>
                  </a:lnTo>
                  <a:lnTo>
                    <a:pt x="1632" y="647"/>
                  </a:lnTo>
                  <a:lnTo>
                    <a:pt x="1632" y="659"/>
                  </a:lnTo>
                  <a:lnTo>
                    <a:pt x="1638" y="659"/>
                  </a:lnTo>
                  <a:lnTo>
                    <a:pt x="1638" y="665"/>
                  </a:lnTo>
                  <a:lnTo>
                    <a:pt x="1638" y="671"/>
                  </a:lnTo>
                  <a:lnTo>
                    <a:pt x="1632" y="671"/>
                  </a:lnTo>
                  <a:lnTo>
                    <a:pt x="1632" y="677"/>
                  </a:lnTo>
                  <a:lnTo>
                    <a:pt x="1626" y="677"/>
                  </a:lnTo>
                  <a:lnTo>
                    <a:pt x="1620" y="683"/>
                  </a:lnTo>
                  <a:lnTo>
                    <a:pt x="1596" y="689"/>
                  </a:lnTo>
                  <a:lnTo>
                    <a:pt x="1572" y="689"/>
                  </a:lnTo>
                  <a:lnTo>
                    <a:pt x="1548" y="689"/>
                  </a:lnTo>
                  <a:lnTo>
                    <a:pt x="1542" y="689"/>
                  </a:lnTo>
                  <a:lnTo>
                    <a:pt x="1536" y="689"/>
                  </a:lnTo>
                  <a:lnTo>
                    <a:pt x="1518" y="683"/>
                  </a:lnTo>
                  <a:lnTo>
                    <a:pt x="1495" y="671"/>
                  </a:lnTo>
                  <a:lnTo>
                    <a:pt x="1465" y="629"/>
                  </a:lnTo>
                  <a:lnTo>
                    <a:pt x="1435" y="599"/>
                  </a:lnTo>
                  <a:lnTo>
                    <a:pt x="1405" y="581"/>
                  </a:lnTo>
                  <a:lnTo>
                    <a:pt x="1375" y="563"/>
                  </a:lnTo>
                  <a:lnTo>
                    <a:pt x="1333" y="587"/>
                  </a:lnTo>
                  <a:lnTo>
                    <a:pt x="1303" y="653"/>
                  </a:lnTo>
                  <a:lnTo>
                    <a:pt x="1261" y="665"/>
                  </a:lnTo>
                  <a:lnTo>
                    <a:pt x="1219" y="653"/>
                  </a:lnTo>
                  <a:lnTo>
                    <a:pt x="1184" y="671"/>
                  </a:lnTo>
                  <a:lnTo>
                    <a:pt x="1136" y="671"/>
                  </a:lnTo>
                  <a:lnTo>
                    <a:pt x="1106" y="671"/>
                  </a:lnTo>
                  <a:lnTo>
                    <a:pt x="1076" y="707"/>
                  </a:lnTo>
                  <a:lnTo>
                    <a:pt x="1016" y="731"/>
                  </a:lnTo>
                  <a:lnTo>
                    <a:pt x="944" y="761"/>
                  </a:lnTo>
                  <a:lnTo>
                    <a:pt x="921" y="773"/>
                  </a:lnTo>
                  <a:lnTo>
                    <a:pt x="867" y="773"/>
                  </a:lnTo>
                  <a:lnTo>
                    <a:pt x="813" y="743"/>
                  </a:lnTo>
                  <a:lnTo>
                    <a:pt x="783" y="719"/>
                  </a:lnTo>
                  <a:lnTo>
                    <a:pt x="741" y="713"/>
                  </a:lnTo>
                  <a:lnTo>
                    <a:pt x="693" y="701"/>
                  </a:lnTo>
                  <a:lnTo>
                    <a:pt x="628" y="701"/>
                  </a:lnTo>
                  <a:lnTo>
                    <a:pt x="616" y="701"/>
                  </a:lnTo>
                  <a:lnTo>
                    <a:pt x="598" y="695"/>
                  </a:lnTo>
                  <a:lnTo>
                    <a:pt x="580" y="695"/>
                  </a:lnTo>
                  <a:lnTo>
                    <a:pt x="568" y="695"/>
                  </a:lnTo>
                  <a:lnTo>
                    <a:pt x="562" y="701"/>
                  </a:lnTo>
                  <a:lnTo>
                    <a:pt x="556" y="701"/>
                  </a:lnTo>
                  <a:lnTo>
                    <a:pt x="550" y="707"/>
                  </a:lnTo>
                  <a:lnTo>
                    <a:pt x="544" y="713"/>
                  </a:lnTo>
                  <a:lnTo>
                    <a:pt x="520" y="731"/>
                  </a:lnTo>
                  <a:lnTo>
                    <a:pt x="496" y="749"/>
                  </a:lnTo>
                  <a:lnTo>
                    <a:pt x="460" y="785"/>
                  </a:lnTo>
                  <a:lnTo>
                    <a:pt x="454" y="791"/>
                  </a:lnTo>
                  <a:lnTo>
                    <a:pt x="436" y="809"/>
                  </a:lnTo>
                  <a:lnTo>
                    <a:pt x="424" y="815"/>
                  </a:lnTo>
                  <a:lnTo>
                    <a:pt x="418" y="821"/>
                  </a:lnTo>
                  <a:lnTo>
                    <a:pt x="412" y="821"/>
                  </a:lnTo>
                  <a:lnTo>
                    <a:pt x="406" y="821"/>
                  </a:lnTo>
                  <a:lnTo>
                    <a:pt x="400" y="821"/>
                  </a:lnTo>
                  <a:lnTo>
                    <a:pt x="394" y="821"/>
                  </a:lnTo>
                  <a:lnTo>
                    <a:pt x="388" y="821"/>
                  </a:lnTo>
                  <a:lnTo>
                    <a:pt x="382" y="821"/>
                  </a:lnTo>
                  <a:lnTo>
                    <a:pt x="370" y="821"/>
                  </a:lnTo>
                  <a:lnTo>
                    <a:pt x="358" y="821"/>
                  </a:lnTo>
                  <a:lnTo>
                    <a:pt x="352" y="821"/>
                  </a:lnTo>
                  <a:lnTo>
                    <a:pt x="335" y="827"/>
                  </a:lnTo>
                  <a:lnTo>
                    <a:pt x="329" y="827"/>
                  </a:lnTo>
                  <a:lnTo>
                    <a:pt x="233" y="839"/>
                  </a:lnTo>
                  <a:lnTo>
                    <a:pt x="227" y="845"/>
                  </a:lnTo>
                  <a:lnTo>
                    <a:pt x="209" y="851"/>
                  </a:lnTo>
                  <a:lnTo>
                    <a:pt x="197" y="851"/>
                  </a:lnTo>
                  <a:lnTo>
                    <a:pt x="185" y="857"/>
                  </a:lnTo>
                  <a:lnTo>
                    <a:pt x="179" y="857"/>
                  </a:lnTo>
                  <a:lnTo>
                    <a:pt x="173" y="857"/>
                  </a:lnTo>
                  <a:lnTo>
                    <a:pt x="167" y="857"/>
                  </a:lnTo>
                  <a:lnTo>
                    <a:pt x="149" y="851"/>
                  </a:lnTo>
                  <a:lnTo>
                    <a:pt x="137" y="851"/>
                  </a:lnTo>
                  <a:lnTo>
                    <a:pt x="125" y="851"/>
                  </a:lnTo>
                  <a:lnTo>
                    <a:pt x="119" y="857"/>
                  </a:lnTo>
                  <a:lnTo>
                    <a:pt x="113" y="857"/>
                  </a:lnTo>
                  <a:lnTo>
                    <a:pt x="107" y="857"/>
                  </a:lnTo>
                  <a:lnTo>
                    <a:pt x="101" y="863"/>
                  </a:lnTo>
                  <a:lnTo>
                    <a:pt x="101" y="869"/>
                  </a:lnTo>
                  <a:lnTo>
                    <a:pt x="101" y="875"/>
                  </a:lnTo>
                  <a:lnTo>
                    <a:pt x="95" y="875"/>
                  </a:lnTo>
                  <a:lnTo>
                    <a:pt x="95" y="881"/>
                  </a:lnTo>
                  <a:lnTo>
                    <a:pt x="89" y="881"/>
                  </a:lnTo>
                  <a:lnTo>
                    <a:pt x="83" y="887"/>
                  </a:lnTo>
                  <a:lnTo>
                    <a:pt x="77" y="887"/>
                  </a:lnTo>
                  <a:lnTo>
                    <a:pt x="60" y="893"/>
                  </a:lnTo>
                  <a:lnTo>
                    <a:pt x="54" y="899"/>
                  </a:lnTo>
                  <a:lnTo>
                    <a:pt x="48" y="899"/>
                  </a:lnTo>
                  <a:lnTo>
                    <a:pt x="48" y="905"/>
                  </a:lnTo>
                  <a:lnTo>
                    <a:pt x="0" y="953"/>
                  </a:lnTo>
                  <a:lnTo>
                    <a:pt x="2780" y="953"/>
                  </a:lnTo>
                  <a:lnTo>
                    <a:pt x="2780" y="24"/>
                  </a:lnTo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71012" name="Freeform 4"/>
            <p:cNvSpPr>
              <a:spLocks/>
            </p:cNvSpPr>
            <p:nvPr/>
          </p:nvSpPr>
          <p:spPr bwMode="ltGray">
            <a:xfrm>
              <a:off x="4602" y="4014"/>
              <a:ext cx="12" cy="18"/>
            </a:xfrm>
            <a:custGeom>
              <a:avLst/>
              <a:gdLst>
                <a:gd name="T0" fmla="*/ 12 w 12"/>
                <a:gd name="T1" fmla="*/ 18 h 18"/>
                <a:gd name="T2" fmla="*/ 12 w 12"/>
                <a:gd name="T3" fmla="*/ 12 h 18"/>
                <a:gd name="T4" fmla="*/ 6 w 12"/>
                <a:gd name="T5" fmla="*/ 6 h 18"/>
                <a:gd name="T6" fmla="*/ 6 w 12"/>
                <a:gd name="T7" fmla="*/ 6 h 18"/>
                <a:gd name="T8" fmla="*/ 0 w 12"/>
                <a:gd name="T9" fmla="*/ 0 h 18"/>
                <a:gd name="T10" fmla="*/ 12 w 12"/>
                <a:gd name="T11" fmla="*/ 18 h 18"/>
                <a:gd name="T12" fmla="*/ 12 w 12"/>
                <a:gd name="T13" fmla="*/ 18 h 18"/>
                <a:gd name="T14" fmla="*/ 12 w 12"/>
                <a:gd name="T15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18">
                  <a:moveTo>
                    <a:pt x="12" y="18"/>
                  </a:moveTo>
                  <a:lnTo>
                    <a:pt x="12" y="12"/>
                  </a:lnTo>
                  <a:lnTo>
                    <a:pt x="6" y="6"/>
                  </a:lnTo>
                  <a:lnTo>
                    <a:pt x="6" y="6"/>
                  </a:lnTo>
                  <a:lnTo>
                    <a:pt x="0" y="0"/>
                  </a:lnTo>
                  <a:lnTo>
                    <a:pt x="12" y="18"/>
                  </a:lnTo>
                  <a:lnTo>
                    <a:pt x="12" y="18"/>
                  </a:lnTo>
                  <a:lnTo>
                    <a:pt x="12" y="18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71013" name="Freeform 5"/>
            <p:cNvSpPr>
              <a:spLocks/>
            </p:cNvSpPr>
            <p:nvPr/>
          </p:nvSpPr>
          <p:spPr bwMode="ltGray">
            <a:xfrm>
              <a:off x="4596" y="3996"/>
              <a:ext cx="6" cy="18"/>
            </a:xfrm>
            <a:custGeom>
              <a:avLst/>
              <a:gdLst>
                <a:gd name="T0" fmla="*/ 0 w 6"/>
                <a:gd name="T1" fmla="*/ 12 h 18"/>
                <a:gd name="T2" fmla="*/ 6 w 6"/>
                <a:gd name="T3" fmla="*/ 18 h 18"/>
                <a:gd name="T4" fmla="*/ 0 w 6"/>
                <a:gd name="T5" fmla="*/ 0 h 18"/>
                <a:gd name="T6" fmla="*/ 0 w 6"/>
                <a:gd name="T7" fmla="*/ 12 h 18"/>
                <a:gd name="T8" fmla="*/ 0 w 6"/>
                <a:gd name="T9" fmla="*/ 12 h 18"/>
                <a:gd name="T10" fmla="*/ 0 w 6"/>
                <a:gd name="T11" fmla="*/ 1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">
                  <a:moveTo>
                    <a:pt x="0" y="12"/>
                  </a:moveTo>
                  <a:lnTo>
                    <a:pt x="6" y="1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71014" name="Freeform 6"/>
            <p:cNvSpPr>
              <a:spLocks/>
            </p:cNvSpPr>
            <p:nvPr/>
          </p:nvSpPr>
          <p:spPr bwMode="ltGray">
            <a:xfrm>
              <a:off x="5180" y="3577"/>
              <a:ext cx="304" cy="741"/>
            </a:xfrm>
            <a:custGeom>
              <a:avLst/>
              <a:gdLst>
                <a:gd name="T0" fmla="*/ 280 w 304"/>
                <a:gd name="T1" fmla="*/ 42 h 741"/>
                <a:gd name="T2" fmla="*/ 274 w 304"/>
                <a:gd name="T3" fmla="*/ 42 h 741"/>
                <a:gd name="T4" fmla="*/ 268 w 304"/>
                <a:gd name="T5" fmla="*/ 42 h 741"/>
                <a:gd name="T6" fmla="*/ 256 w 304"/>
                <a:gd name="T7" fmla="*/ 42 h 741"/>
                <a:gd name="T8" fmla="*/ 238 w 304"/>
                <a:gd name="T9" fmla="*/ 48 h 741"/>
                <a:gd name="T10" fmla="*/ 214 w 304"/>
                <a:gd name="T11" fmla="*/ 12 h 741"/>
                <a:gd name="T12" fmla="*/ 196 w 304"/>
                <a:gd name="T13" fmla="*/ 0 h 741"/>
                <a:gd name="T14" fmla="*/ 196 w 304"/>
                <a:gd name="T15" fmla="*/ 0 h 741"/>
                <a:gd name="T16" fmla="*/ 164 w 304"/>
                <a:gd name="T17" fmla="*/ 167 h 741"/>
                <a:gd name="T18" fmla="*/ 144 w 304"/>
                <a:gd name="T19" fmla="*/ 217 h 741"/>
                <a:gd name="T20" fmla="*/ 110 w 304"/>
                <a:gd name="T21" fmla="*/ 281 h 741"/>
                <a:gd name="T22" fmla="*/ 96 w 304"/>
                <a:gd name="T23" fmla="*/ 327 h 741"/>
                <a:gd name="T24" fmla="*/ 124 w 304"/>
                <a:gd name="T25" fmla="*/ 405 h 741"/>
                <a:gd name="T26" fmla="*/ 100 w 304"/>
                <a:gd name="T27" fmla="*/ 463 h 741"/>
                <a:gd name="T28" fmla="*/ 68 w 304"/>
                <a:gd name="T29" fmla="*/ 503 h 741"/>
                <a:gd name="T30" fmla="*/ 30 w 304"/>
                <a:gd name="T31" fmla="*/ 539 h 741"/>
                <a:gd name="T32" fmla="*/ 24 w 304"/>
                <a:gd name="T33" fmla="*/ 613 h 741"/>
                <a:gd name="T34" fmla="*/ 0 w 304"/>
                <a:gd name="T35" fmla="*/ 741 h 741"/>
                <a:gd name="T36" fmla="*/ 202 w 304"/>
                <a:gd name="T37" fmla="*/ 741 h 741"/>
                <a:gd name="T38" fmla="*/ 180 w 304"/>
                <a:gd name="T39" fmla="*/ 639 h 741"/>
                <a:gd name="T40" fmla="*/ 192 w 304"/>
                <a:gd name="T41" fmla="*/ 589 h 741"/>
                <a:gd name="T42" fmla="*/ 178 w 304"/>
                <a:gd name="T43" fmla="*/ 539 h 741"/>
                <a:gd name="T44" fmla="*/ 190 w 304"/>
                <a:gd name="T45" fmla="*/ 499 h 741"/>
                <a:gd name="T46" fmla="*/ 184 w 304"/>
                <a:gd name="T47" fmla="*/ 465 h 741"/>
                <a:gd name="T48" fmla="*/ 192 w 304"/>
                <a:gd name="T49" fmla="*/ 391 h 741"/>
                <a:gd name="T50" fmla="*/ 216 w 304"/>
                <a:gd name="T51" fmla="*/ 313 h 741"/>
                <a:gd name="T52" fmla="*/ 238 w 304"/>
                <a:gd name="T53" fmla="*/ 249 h 741"/>
                <a:gd name="T54" fmla="*/ 268 w 304"/>
                <a:gd name="T55" fmla="*/ 185 h 741"/>
                <a:gd name="T56" fmla="*/ 284 w 304"/>
                <a:gd name="T57" fmla="*/ 159 h 741"/>
                <a:gd name="T58" fmla="*/ 304 w 304"/>
                <a:gd name="T59" fmla="*/ 12 h 741"/>
                <a:gd name="T60" fmla="*/ 298 w 304"/>
                <a:gd name="T61" fmla="*/ 24 h 741"/>
                <a:gd name="T62" fmla="*/ 292 w 304"/>
                <a:gd name="T63" fmla="*/ 30 h 741"/>
                <a:gd name="T64" fmla="*/ 292 w 304"/>
                <a:gd name="T65" fmla="*/ 36 h 741"/>
                <a:gd name="T66" fmla="*/ 286 w 304"/>
                <a:gd name="T67" fmla="*/ 36 h 741"/>
                <a:gd name="T68" fmla="*/ 286 w 304"/>
                <a:gd name="T69" fmla="*/ 42 h 741"/>
                <a:gd name="T70" fmla="*/ 280 w 304"/>
                <a:gd name="T71" fmla="*/ 42 h 741"/>
                <a:gd name="T72" fmla="*/ 280 w 304"/>
                <a:gd name="T73" fmla="*/ 42 h 741"/>
                <a:gd name="T74" fmla="*/ 280 w 304"/>
                <a:gd name="T75" fmla="*/ 42 h 7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04" h="741">
                  <a:moveTo>
                    <a:pt x="280" y="42"/>
                  </a:moveTo>
                  <a:lnTo>
                    <a:pt x="274" y="42"/>
                  </a:lnTo>
                  <a:lnTo>
                    <a:pt x="268" y="42"/>
                  </a:lnTo>
                  <a:lnTo>
                    <a:pt x="256" y="42"/>
                  </a:lnTo>
                  <a:lnTo>
                    <a:pt x="238" y="48"/>
                  </a:lnTo>
                  <a:lnTo>
                    <a:pt x="214" y="12"/>
                  </a:lnTo>
                  <a:lnTo>
                    <a:pt x="196" y="0"/>
                  </a:lnTo>
                  <a:lnTo>
                    <a:pt x="196" y="0"/>
                  </a:lnTo>
                  <a:lnTo>
                    <a:pt x="164" y="167"/>
                  </a:lnTo>
                  <a:lnTo>
                    <a:pt x="144" y="217"/>
                  </a:lnTo>
                  <a:lnTo>
                    <a:pt x="110" y="281"/>
                  </a:lnTo>
                  <a:lnTo>
                    <a:pt x="96" y="327"/>
                  </a:lnTo>
                  <a:lnTo>
                    <a:pt x="124" y="405"/>
                  </a:lnTo>
                  <a:lnTo>
                    <a:pt x="100" y="463"/>
                  </a:lnTo>
                  <a:lnTo>
                    <a:pt x="68" y="503"/>
                  </a:lnTo>
                  <a:lnTo>
                    <a:pt x="30" y="539"/>
                  </a:lnTo>
                  <a:lnTo>
                    <a:pt x="24" y="613"/>
                  </a:lnTo>
                  <a:lnTo>
                    <a:pt x="0" y="741"/>
                  </a:lnTo>
                  <a:lnTo>
                    <a:pt x="202" y="741"/>
                  </a:lnTo>
                  <a:lnTo>
                    <a:pt x="180" y="639"/>
                  </a:lnTo>
                  <a:lnTo>
                    <a:pt x="192" y="589"/>
                  </a:lnTo>
                  <a:lnTo>
                    <a:pt x="178" y="539"/>
                  </a:lnTo>
                  <a:lnTo>
                    <a:pt x="190" y="499"/>
                  </a:lnTo>
                  <a:lnTo>
                    <a:pt x="184" y="465"/>
                  </a:lnTo>
                  <a:lnTo>
                    <a:pt x="192" y="391"/>
                  </a:lnTo>
                  <a:lnTo>
                    <a:pt x="216" y="313"/>
                  </a:lnTo>
                  <a:lnTo>
                    <a:pt x="238" y="249"/>
                  </a:lnTo>
                  <a:lnTo>
                    <a:pt x="268" y="185"/>
                  </a:lnTo>
                  <a:lnTo>
                    <a:pt x="284" y="159"/>
                  </a:lnTo>
                  <a:lnTo>
                    <a:pt x="304" y="12"/>
                  </a:lnTo>
                  <a:lnTo>
                    <a:pt x="298" y="24"/>
                  </a:lnTo>
                  <a:lnTo>
                    <a:pt x="292" y="30"/>
                  </a:lnTo>
                  <a:lnTo>
                    <a:pt x="292" y="36"/>
                  </a:lnTo>
                  <a:lnTo>
                    <a:pt x="286" y="36"/>
                  </a:lnTo>
                  <a:lnTo>
                    <a:pt x="286" y="42"/>
                  </a:lnTo>
                  <a:lnTo>
                    <a:pt x="280" y="42"/>
                  </a:lnTo>
                  <a:lnTo>
                    <a:pt x="280" y="42"/>
                  </a:lnTo>
                  <a:lnTo>
                    <a:pt x="280" y="4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71015" name="Freeform 7"/>
            <p:cNvSpPr>
              <a:spLocks/>
            </p:cNvSpPr>
            <p:nvPr/>
          </p:nvSpPr>
          <p:spPr bwMode="ltGray">
            <a:xfrm>
              <a:off x="4918" y="3553"/>
              <a:ext cx="314" cy="767"/>
            </a:xfrm>
            <a:custGeom>
              <a:avLst/>
              <a:gdLst>
                <a:gd name="T0" fmla="*/ 284 w 314"/>
                <a:gd name="T1" fmla="*/ 6 h 767"/>
                <a:gd name="T2" fmla="*/ 278 w 314"/>
                <a:gd name="T3" fmla="*/ 6 h 767"/>
                <a:gd name="T4" fmla="*/ 272 w 314"/>
                <a:gd name="T5" fmla="*/ 12 h 767"/>
                <a:gd name="T6" fmla="*/ 254 w 314"/>
                <a:gd name="T7" fmla="*/ 18 h 767"/>
                <a:gd name="T8" fmla="*/ 230 w 314"/>
                <a:gd name="T9" fmla="*/ 24 h 767"/>
                <a:gd name="T10" fmla="*/ 206 w 314"/>
                <a:gd name="T11" fmla="*/ 42 h 767"/>
                <a:gd name="T12" fmla="*/ 188 w 314"/>
                <a:gd name="T13" fmla="*/ 48 h 767"/>
                <a:gd name="T14" fmla="*/ 176 w 314"/>
                <a:gd name="T15" fmla="*/ 54 h 767"/>
                <a:gd name="T16" fmla="*/ 170 w 314"/>
                <a:gd name="T17" fmla="*/ 54 h 767"/>
                <a:gd name="T18" fmla="*/ 150 w 314"/>
                <a:gd name="T19" fmla="*/ 169 h 767"/>
                <a:gd name="T20" fmla="*/ 110 w 314"/>
                <a:gd name="T21" fmla="*/ 225 h 767"/>
                <a:gd name="T22" fmla="*/ 54 w 314"/>
                <a:gd name="T23" fmla="*/ 383 h 767"/>
                <a:gd name="T24" fmla="*/ 82 w 314"/>
                <a:gd name="T25" fmla="*/ 555 h 767"/>
                <a:gd name="T26" fmla="*/ 40 w 314"/>
                <a:gd name="T27" fmla="*/ 679 h 767"/>
                <a:gd name="T28" fmla="*/ 0 w 314"/>
                <a:gd name="T29" fmla="*/ 767 h 767"/>
                <a:gd name="T30" fmla="*/ 108 w 314"/>
                <a:gd name="T31" fmla="*/ 767 h 767"/>
                <a:gd name="T32" fmla="*/ 120 w 314"/>
                <a:gd name="T33" fmla="*/ 611 h 767"/>
                <a:gd name="T34" fmla="*/ 148 w 314"/>
                <a:gd name="T35" fmla="*/ 499 h 767"/>
                <a:gd name="T36" fmla="*/ 160 w 314"/>
                <a:gd name="T37" fmla="*/ 367 h 767"/>
                <a:gd name="T38" fmla="*/ 218 w 314"/>
                <a:gd name="T39" fmla="*/ 327 h 767"/>
                <a:gd name="T40" fmla="*/ 238 w 314"/>
                <a:gd name="T41" fmla="*/ 221 h 767"/>
                <a:gd name="T42" fmla="*/ 296 w 314"/>
                <a:gd name="T43" fmla="*/ 135 h 767"/>
                <a:gd name="T44" fmla="*/ 314 w 314"/>
                <a:gd name="T45" fmla="*/ 0 h 767"/>
                <a:gd name="T46" fmla="*/ 302 w 314"/>
                <a:gd name="T47" fmla="*/ 0 h 767"/>
                <a:gd name="T48" fmla="*/ 296 w 314"/>
                <a:gd name="T49" fmla="*/ 0 h 767"/>
                <a:gd name="T50" fmla="*/ 290 w 314"/>
                <a:gd name="T51" fmla="*/ 0 h 767"/>
                <a:gd name="T52" fmla="*/ 284 w 314"/>
                <a:gd name="T53" fmla="*/ 6 h 767"/>
                <a:gd name="T54" fmla="*/ 284 w 314"/>
                <a:gd name="T55" fmla="*/ 6 h 767"/>
                <a:gd name="T56" fmla="*/ 284 w 314"/>
                <a:gd name="T57" fmla="*/ 6 h 767"/>
                <a:gd name="T58" fmla="*/ 284 w 314"/>
                <a:gd name="T59" fmla="*/ 6 h 7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14" h="767">
                  <a:moveTo>
                    <a:pt x="284" y="6"/>
                  </a:moveTo>
                  <a:lnTo>
                    <a:pt x="278" y="6"/>
                  </a:lnTo>
                  <a:lnTo>
                    <a:pt x="272" y="12"/>
                  </a:lnTo>
                  <a:lnTo>
                    <a:pt x="254" y="18"/>
                  </a:lnTo>
                  <a:lnTo>
                    <a:pt x="230" y="24"/>
                  </a:lnTo>
                  <a:lnTo>
                    <a:pt x="206" y="42"/>
                  </a:lnTo>
                  <a:lnTo>
                    <a:pt x="188" y="48"/>
                  </a:lnTo>
                  <a:lnTo>
                    <a:pt x="176" y="54"/>
                  </a:lnTo>
                  <a:lnTo>
                    <a:pt x="170" y="54"/>
                  </a:lnTo>
                  <a:lnTo>
                    <a:pt x="150" y="169"/>
                  </a:lnTo>
                  <a:lnTo>
                    <a:pt x="110" y="225"/>
                  </a:lnTo>
                  <a:lnTo>
                    <a:pt x="54" y="383"/>
                  </a:lnTo>
                  <a:lnTo>
                    <a:pt x="82" y="555"/>
                  </a:lnTo>
                  <a:lnTo>
                    <a:pt x="40" y="679"/>
                  </a:lnTo>
                  <a:lnTo>
                    <a:pt x="0" y="767"/>
                  </a:lnTo>
                  <a:lnTo>
                    <a:pt x="108" y="767"/>
                  </a:lnTo>
                  <a:lnTo>
                    <a:pt x="120" y="611"/>
                  </a:lnTo>
                  <a:lnTo>
                    <a:pt x="148" y="499"/>
                  </a:lnTo>
                  <a:lnTo>
                    <a:pt x="160" y="367"/>
                  </a:lnTo>
                  <a:lnTo>
                    <a:pt x="218" y="327"/>
                  </a:lnTo>
                  <a:lnTo>
                    <a:pt x="238" y="221"/>
                  </a:lnTo>
                  <a:lnTo>
                    <a:pt x="296" y="135"/>
                  </a:lnTo>
                  <a:lnTo>
                    <a:pt x="314" y="0"/>
                  </a:lnTo>
                  <a:lnTo>
                    <a:pt x="302" y="0"/>
                  </a:lnTo>
                  <a:lnTo>
                    <a:pt x="296" y="0"/>
                  </a:lnTo>
                  <a:lnTo>
                    <a:pt x="290" y="0"/>
                  </a:lnTo>
                  <a:lnTo>
                    <a:pt x="284" y="6"/>
                  </a:lnTo>
                  <a:lnTo>
                    <a:pt x="284" y="6"/>
                  </a:lnTo>
                  <a:lnTo>
                    <a:pt x="284" y="6"/>
                  </a:lnTo>
                  <a:lnTo>
                    <a:pt x="284" y="6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71016" name="Freeform 8"/>
            <p:cNvSpPr>
              <a:spLocks/>
            </p:cNvSpPr>
            <p:nvPr/>
          </p:nvSpPr>
          <p:spPr bwMode="ltGray">
            <a:xfrm>
              <a:off x="4700" y="3697"/>
              <a:ext cx="275" cy="623"/>
            </a:xfrm>
            <a:custGeom>
              <a:avLst/>
              <a:gdLst>
                <a:gd name="T0" fmla="*/ 257 w 275"/>
                <a:gd name="T1" fmla="*/ 12 h 623"/>
                <a:gd name="T2" fmla="*/ 239 w 275"/>
                <a:gd name="T3" fmla="*/ 6 h 623"/>
                <a:gd name="T4" fmla="*/ 203 w 275"/>
                <a:gd name="T5" fmla="*/ 6 h 623"/>
                <a:gd name="T6" fmla="*/ 203 w 275"/>
                <a:gd name="T7" fmla="*/ 6 h 623"/>
                <a:gd name="T8" fmla="*/ 197 w 275"/>
                <a:gd name="T9" fmla="*/ 6 h 623"/>
                <a:gd name="T10" fmla="*/ 185 w 275"/>
                <a:gd name="T11" fmla="*/ 0 h 623"/>
                <a:gd name="T12" fmla="*/ 173 w 275"/>
                <a:gd name="T13" fmla="*/ 0 h 623"/>
                <a:gd name="T14" fmla="*/ 166 w 275"/>
                <a:gd name="T15" fmla="*/ 0 h 623"/>
                <a:gd name="T16" fmla="*/ 160 w 275"/>
                <a:gd name="T17" fmla="*/ 0 h 623"/>
                <a:gd name="T18" fmla="*/ 144 w 275"/>
                <a:gd name="T19" fmla="*/ 117 h 623"/>
                <a:gd name="T20" fmla="*/ 128 w 275"/>
                <a:gd name="T21" fmla="*/ 185 h 623"/>
                <a:gd name="T22" fmla="*/ 58 w 275"/>
                <a:gd name="T23" fmla="*/ 299 h 623"/>
                <a:gd name="T24" fmla="*/ 54 w 275"/>
                <a:gd name="T25" fmla="*/ 441 h 623"/>
                <a:gd name="T26" fmla="*/ 24 w 275"/>
                <a:gd name="T27" fmla="*/ 523 h 623"/>
                <a:gd name="T28" fmla="*/ 0 w 275"/>
                <a:gd name="T29" fmla="*/ 623 h 623"/>
                <a:gd name="T30" fmla="*/ 78 w 275"/>
                <a:gd name="T31" fmla="*/ 623 h 623"/>
                <a:gd name="T32" fmla="*/ 92 w 275"/>
                <a:gd name="T33" fmla="*/ 555 h 623"/>
                <a:gd name="T34" fmla="*/ 134 w 275"/>
                <a:gd name="T35" fmla="*/ 447 h 623"/>
                <a:gd name="T36" fmla="*/ 158 w 275"/>
                <a:gd name="T37" fmla="*/ 315 h 623"/>
                <a:gd name="T38" fmla="*/ 184 w 275"/>
                <a:gd name="T39" fmla="*/ 257 h 623"/>
                <a:gd name="T40" fmla="*/ 216 w 275"/>
                <a:gd name="T41" fmla="*/ 211 h 623"/>
                <a:gd name="T42" fmla="*/ 222 w 275"/>
                <a:gd name="T43" fmla="*/ 145 h 623"/>
                <a:gd name="T44" fmla="*/ 240 w 275"/>
                <a:gd name="T45" fmla="*/ 111 h 623"/>
                <a:gd name="T46" fmla="*/ 262 w 275"/>
                <a:gd name="T47" fmla="*/ 79 h 623"/>
                <a:gd name="T48" fmla="*/ 275 w 275"/>
                <a:gd name="T49" fmla="*/ 6 h 623"/>
                <a:gd name="T50" fmla="*/ 263 w 275"/>
                <a:gd name="T51" fmla="*/ 12 h 623"/>
                <a:gd name="T52" fmla="*/ 257 w 275"/>
                <a:gd name="T53" fmla="*/ 12 h 623"/>
                <a:gd name="T54" fmla="*/ 257 w 275"/>
                <a:gd name="T55" fmla="*/ 12 h 623"/>
                <a:gd name="T56" fmla="*/ 257 w 275"/>
                <a:gd name="T57" fmla="*/ 12 h 6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75" h="623">
                  <a:moveTo>
                    <a:pt x="257" y="12"/>
                  </a:moveTo>
                  <a:lnTo>
                    <a:pt x="239" y="6"/>
                  </a:lnTo>
                  <a:lnTo>
                    <a:pt x="203" y="6"/>
                  </a:lnTo>
                  <a:lnTo>
                    <a:pt x="203" y="6"/>
                  </a:lnTo>
                  <a:lnTo>
                    <a:pt x="197" y="6"/>
                  </a:lnTo>
                  <a:lnTo>
                    <a:pt x="185" y="0"/>
                  </a:lnTo>
                  <a:lnTo>
                    <a:pt x="173" y="0"/>
                  </a:lnTo>
                  <a:lnTo>
                    <a:pt x="166" y="0"/>
                  </a:lnTo>
                  <a:lnTo>
                    <a:pt x="160" y="0"/>
                  </a:lnTo>
                  <a:lnTo>
                    <a:pt x="144" y="117"/>
                  </a:lnTo>
                  <a:lnTo>
                    <a:pt x="128" y="185"/>
                  </a:lnTo>
                  <a:lnTo>
                    <a:pt x="58" y="299"/>
                  </a:lnTo>
                  <a:lnTo>
                    <a:pt x="54" y="441"/>
                  </a:lnTo>
                  <a:lnTo>
                    <a:pt x="24" y="523"/>
                  </a:lnTo>
                  <a:lnTo>
                    <a:pt x="0" y="623"/>
                  </a:lnTo>
                  <a:lnTo>
                    <a:pt x="78" y="623"/>
                  </a:lnTo>
                  <a:lnTo>
                    <a:pt x="92" y="555"/>
                  </a:lnTo>
                  <a:lnTo>
                    <a:pt x="134" y="447"/>
                  </a:lnTo>
                  <a:lnTo>
                    <a:pt x="158" y="315"/>
                  </a:lnTo>
                  <a:lnTo>
                    <a:pt x="184" y="257"/>
                  </a:lnTo>
                  <a:lnTo>
                    <a:pt x="216" y="211"/>
                  </a:lnTo>
                  <a:lnTo>
                    <a:pt x="222" y="145"/>
                  </a:lnTo>
                  <a:lnTo>
                    <a:pt x="240" y="111"/>
                  </a:lnTo>
                  <a:lnTo>
                    <a:pt x="262" y="79"/>
                  </a:lnTo>
                  <a:lnTo>
                    <a:pt x="275" y="6"/>
                  </a:lnTo>
                  <a:lnTo>
                    <a:pt x="263" y="12"/>
                  </a:lnTo>
                  <a:lnTo>
                    <a:pt x="257" y="12"/>
                  </a:lnTo>
                  <a:lnTo>
                    <a:pt x="257" y="12"/>
                  </a:lnTo>
                  <a:lnTo>
                    <a:pt x="257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71017" name="Freeform 9"/>
            <p:cNvSpPr>
              <a:spLocks/>
            </p:cNvSpPr>
            <p:nvPr/>
          </p:nvSpPr>
          <p:spPr bwMode="ltGray">
            <a:xfrm>
              <a:off x="4522" y="3709"/>
              <a:ext cx="213" cy="611"/>
            </a:xfrm>
            <a:custGeom>
              <a:avLst/>
              <a:gdLst>
                <a:gd name="T0" fmla="*/ 171 w 213"/>
                <a:gd name="T1" fmla="*/ 12 h 611"/>
                <a:gd name="T2" fmla="*/ 159 w 213"/>
                <a:gd name="T3" fmla="*/ 24 h 611"/>
                <a:gd name="T4" fmla="*/ 153 w 213"/>
                <a:gd name="T5" fmla="*/ 36 h 611"/>
                <a:gd name="T6" fmla="*/ 128 w 213"/>
                <a:gd name="T7" fmla="*/ 60 h 611"/>
                <a:gd name="T8" fmla="*/ 110 w 213"/>
                <a:gd name="T9" fmla="*/ 83 h 611"/>
                <a:gd name="T10" fmla="*/ 86 w 213"/>
                <a:gd name="T11" fmla="*/ 119 h 611"/>
                <a:gd name="T12" fmla="*/ 68 w 213"/>
                <a:gd name="T13" fmla="*/ 167 h 611"/>
                <a:gd name="T14" fmla="*/ 68 w 213"/>
                <a:gd name="T15" fmla="*/ 221 h 611"/>
                <a:gd name="T16" fmla="*/ 68 w 213"/>
                <a:gd name="T17" fmla="*/ 227 h 611"/>
                <a:gd name="T18" fmla="*/ 68 w 213"/>
                <a:gd name="T19" fmla="*/ 233 h 611"/>
                <a:gd name="T20" fmla="*/ 68 w 213"/>
                <a:gd name="T21" fmla="*/ 239 h 611"/>
                <a:gd name="T22" fmla="*/ 68 w 213"/>
                <a:gd name="T23" fmla="*/ 245 h 611"/>
                <a:gd name="T24" fmla="*/ 68 w 213"/>
                <a:gd name="T25" fmla="*/ 251 h 611"/>
                <a:gd name="T26" fmla="*/ 68 w 213"/>
                <a:gd name="T27" fmla="*/ 251 h 611"/>
                <a:gd name="T28" fmla="*/ 68 w 213"/>
                <a:gd name="T29" fmla="*/ 257 h 611"/>
                <a:gd name="T30" fmla="*/ 68 w 213"/>
                <a:gd name="T31" fmla="*/ 269 h 611"/>
                <a:gd name="T32" fmla="*/ 74 w 213"/>
                <a:gd name="T33" fmla="*/ 287 h 611"/>
                <a:gd name="T34" fmla="*/ 80 w 213"/>
                <a:gd name="T35" fmla="*/ 305 h 611"/>
                <a:gd name="T36" fmla="*/ 86 w 213"/>
                <a:gd name="T37" fmla="*/ 311 h 611"/>
                <a:gd name="T38" fmla="*/ 86 w 213"/>
                <a:gd name="T39" fmla="*/ 311 h 611"/>
                <a:gd name="T40" fmla="*/ 92 w 213"/>
                <a:gd name="T41" fmla="*/ 317 h 611"/>
                <a:gd name="T42" fmla="*/ 92 w 213"/>
                <a:gd name="T43" fmla="*/ 323 h 611"/>
                <a:gd name="T44" fmla="*/ 92 w 213"/>
                <a:gd name="T45" fmla="*/ 323 h 611"/>
                <a:gd name="T46" fmla="*/ 24 w 213"/>
                <a:gd name="T47" fmla="*/ 437 h 611"/>
                <a:gd name="T48" fmla="*/ 18 w 213"/>
                <a:gd name="T49" fmla="*/ 471 h 611"/>
                <a:gd name="T50" fmla="*/ 0 w 213"/>
                <a:gd name="T51" fmla="*/ 547 h 611"/>
                <a:gd name="T52" fmla="*/ 50 w 213"/>
                <a:gd name="T53" fmla="*/ 611 h 611"/>
                <a:gd name="T54" fmla="*/ 114 w 213"/>
                <a:gd name="T55" fmla="*/ 611 h 611"/>
                <a:gd name="T56" fmla="*/ 104 w 213"/>
                <a:gd name="T57" fmla="*/ 555 h 611"/>
                <a:gd name="T58" fmla="*/ 120 w 213"/>
                <a:gd name="T59" fmla="*/ 515 h 611"/>
                <a:gd name="T60" fmla="*/ 150 w 213"/>
                <a:gd name="T61" fmla="*/ 449 h 611"/>
                <a:gd name="T62" fmla="*/ 166 w 213"/>
                <a:gd name="T63" fmla="*/ 377 h 611"/>
                <a:gd name="T64" fmla="*/ 156 w 213"/>
                <a:gd name="T65" fmla="*/ 295 h 611"/>
                <a:gd name="T66" fmla="*/ 170 w 213"/>
                <a:gd name="T67" fmla="*/ 203 h 611"/>
                <a:gd name="T68" fmla="*/ 212 w 213"/>
                <a:gd name="T69" fmla="*/ 95 h 611"/>
                <a:gd name="T70" fmla="*/ 213 w 213"/>
                <a:gd name="T71" fmla="*/ 0 h 611"/>
                <a:gd name="T72" fmla="*/ 207 w 213"/>
                <a:gd name="T73" fmla="*/ 0 h 611"/>
                <a:gd name="T74" fmla="*/ 201 w 213"/>
                <a:gd name="T75" fmla="*/ 0 h 611"/>
                <a:gd name="T76" fmla="*/ 195 w 213"/>
                <a:gd name="T77" fmla="*/ 0 h 611"/>
                <a:gd name="T78" fmla="*/ 189 w 213"/>
                <a:gd name="T79" fmla="*/ 0 h 611"/>
                <a:gd name="T80" fmla="*/ 183 w 213"/>
                <a:gd name="T81" fmla="*/ 6 h 611"/>
                <a:gd name="T82" fmla="*/ 177 w 213"/>
                <a:gd name="T83" fmla="*/ 6 h 611"/>
                <a:gd name="T84" fmla="*/ 171 w 213"/>
                <a:gd name="T85" fmla="*/ 12 h 611"/>
                <a:gd name="T86" fmla="*/ 171 w 213"/>
                <a:gd name="T87" fmla="*/ 12 h 611"/>
                <a:gd name="T88" fmla="*/ 171 w 213"/>
                <a:gd name="T89" fmla="*/ 12 h 6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13" h="611">
                  <a:moveTo>
                    <a:pt x="171" y="12"/>
                  </a:moveTo>
                  <a:lnTo>
                    <a:pt x="159" y="24"/>
                  </a:lnTo>
                  <a:lnTo>
                    <a:pt x="153" y="36"/>
                  </a:lnTo>
                  <a:lnTo>
                    <a:pt x="128" y="60"/>
                  </a:lnTo>
                  <a:lnTo>
                    <a:pt x="110" y="83"/>
                  </a:lnTo>
                  <a:lnTo>
                    <a:pt x="86" y="119"/>
                  </a:lnTo>
                  <a:lnTo>
                    <a:pt x="68" y="167"/>
                  </a:lnTo>
                  <a:lnTo>
                    <a:pt x="68" y="221"/>
                  </a:lnTo>
                  <a:lnTo>
                    <a:pt x="68" y="227"/>
                  </a:lnTo>
                  <a:lnTo>
                    <a:pt x="68" y="233"/>
                  </a:lnTo>
                  <a:lnTo>
                    <a:pt x="68" y="239"/>
                  </a:lnTo>
                  <a:lnTo>
                    <a:pt x="68" y="245"/>
                  </a:lnTo>
                  <a:lnTo>
                    <a:pt x="68" y="251"/>
                  </a:lnTo>
                  <a:lnTo>
                    <a:pt x="68" y="251"/>
                  </a:lnTo>
                  <a:lnTo>
                    <a:pt x="68" y="257"/>
                  </a:lnTo>
                  <a:lnTo>
                    <a:pt x="68" y="269"/>
                  </a:lnTo>
                  <a:lnTo>
                    <a:pt x="74" y="287"/>
                  </a:lnTo>
                  <a:lnTo>
                    <a:pt x="80" y="305"/>
                  </a:lnTo>
                  <a:lnTo>
                    <a:pt x="86" y="311"/>
                  </a:lnTo>
                  <a:lnTo>
                    <a:pt x="86" y="311"/>
                  </a:lnTo>
                  <a:lnTo>
                    <a:pt x="92" y="317"/>
                  </a:lnTo>
                  <a:lnTo>
                    <a:pt x="92" y="323"/>
                  </a:lnTo>
                  <a:lnTo>
                    <a:pt x="92" y="323"/>
                  </a:lnTo>
                  <a:lnTo>
                    <a:pt x="24" y="437"/>
                  </a:lnTo>
                  <a:lnTo>
                    <a:pt x="18" y="471"/>
                  </a:lnTo>
                  <a:lnTo>
                    <a:pt x="0" y="547"/>
                  </a:lnTo>
                  <a:lnTo>
                    <a:pt x="50" y="611"/>
                  </a:lnTo>
                  <a:lnTo>
                    <a:pt x="114" y="611"/>
                  </a:lnTo>
                  <a:lnTo>
                    <a:pt x="104" y="555"/>
                  </a:lnTo>
                  <a:lnTo>
                    <a:pt x="120" y="515"/>
                  </a:lnTo>
                  <a:lnTo>
                    <a:pt x="150" y="449"/>
                  </a:lnTo>
                  <a:lnTo>
                    <a:pt x="166" y="377"/>
                  </a:lnTo>
                  <a:lnTo>
                    <a:pt x="156" y="295"/>
                  </a:lnTo>
                  <a:lnTo>
                    <a:pt x="170" y="203"/>
                  </a:lnTo>
                  <a:lnTo>
                    <a:pt x="212" y="95"/>
                  </a:lnTo>
                  <a:lnTo>
                    <a:pt x="213" y="0"/>
                  </a:lnTo>
                  <a:lnTo>
                    <a:pt x="207" y="0"/>
                  </a:lnTo>
                  <a:lnTo>
                    <a:pt x="201" y="0"/>
                  </a:lnTo>
                  <a:lnTo>
                    <a:pt x="195" y="0"/>
                  </a:lnTo>
                  <a:lnTo>
                    <a:pt x="189" y="0"/>
                  </a:lnTo>
                  <a:lnTo>
                    <a:pt x="183" y="6"/>
                  </a:lnTo>
                  <a:lnTo>
                    <a:pt x="177" y="6"/>
                  </a:lnTo>
                  <a:lnTo>
                    <a:pt x="171" y="12"/>
                  </a:lnTo>
                  <a:lnTo>
                    <a:pt x="171" y="12"/>
                  </a:lnTo>
                  <a:lnTo>
                    <a:pt x="171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71018" name="Freeform 10"/>
            <p:cNvSpPr>
              <a:spLocks/>
            </p:cNvSpPr>
            <p:nvPr/>
          </p:nvSpPr>
          <p:spPr bwMode="ltGray">
            <a:xfrm>
              <a:off x="4292" y="3936"/>
              <a:ext cx="167" cy="384"/>
            </a:xfrm>
            <a:custGeom>
              <a:avLst/>
              <a:gdLst>
                <a:gd name="T0" fmla="*/ 149 w 167"/>
                <a:gd name="T1" fmla="*/ 60 h 384"/>
                <a:gd name="T2" fmla="*/ 119 w 167"/>
                <a:gd name="T3" fmla="*/ 30 h 384"/>
                <a:gd name="T4" fmla="*/ 89 w 167"/>
                <a:gd name="T5" fmla="*/ 12 h 384"/>
                <a:gd name="T6" fmla="*/ 59 w 167"/>
                <a:gd name="T7" fmla="*/ 0 h 384"/>
                <a:gd name="T8" fmla="*/ 54 w 167"/>
                <a:gd name="T9" fmla="*/ 70 h 384"/>
                <a:gd name="T10" fmla="*/ 46 w 167"/>
                <a:gd name="T11" fmla="*/ 112 h 384"/>
                <a:gd name="T12" fmla="*/ 52 w 167"/>
                <a:gd name="T13" fmla="*/ 168 h 384"/>
                <a:gd name="T14" fmla="*/ 24 w 167"/>
                <a:gd name="T15" fmla="*/ 194 h 384"/>
                <a:gd name="T16" fmla="*/ 16 w 167"/>
                <a:gd name="T17" fmla="*/ 258 h 384"/>
                <a:gd name="T18" fmla="*/ 2 w 167"/>
                <a:gd name="T19" fmla="*/ 300 h 384"/>
                <a:gd name="T20" fmla="*/ 0 w 167"/>
                <a:gd name="T21" fmla="*/ 352 h 384"/>
                <a:gd name="T22" fmla="*/ 47 w 167"/>
                <a:gd name="T23" fmla="*/ 384 h 384"/>
                <a:gd name="T24" fmla="*/ 149 w 167"/>
                <a:gd name="T25" fmla="*/ 384 h 384"/>
                <a:gd name="T26" fmla="*/ 134 w 167"/>
                <a:gd name="T27" fmla="*/ 350 h 384"/>
                <a:gd name="T28" fmla="*/ 104 w 167"/>
                <a:gd name="T29" fmla="*/ 324 h 384"/>
                <a:gd name="T30" fmla="*/ 138 w 167"/>
                <a:gd name="T31" fmla="*/ 274 h 384"/>
                <a:gd name="T32" fmla="*/ 122 w 167"/>
                <a:gd name="T33" fmla="*/ 220 h 384"/>
                <a:gd name="T34" fmla="*/ 132 w 167"/>
                <a:gd name="T35" fmla="*/ 186 h 384"/>
                <a:gd name="T36" fmla="*/ 140 w 167"/>
                <a:gd name="T37" fmla="*/ 154 h 384"/>
                <a:gd name="T38" fmla="*/ 167 w 167"/>
                <a:gd name="T39" fmla="*/ 90 h 384"/>
                <a:gd name="T40" fmla="*/ 149 w 167"/>
                <a:gd name="T41" fmla="*/ 60 h 384"/>
                <a:gd name="T42" fmla="*/ 149 w 167"/>
                <a:gd name="T43" fmla="*/ 60 h 384"/>
                <a:gd name="T44" fmla="*/ 149 w 167"/>
                <a:gd name="T45" fmla="*/ 60 h 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67" h="384">
                  <a:moveTo>
                    <a:pt x="149" y="60"/>
                  </a:moveTo>
                  <a:lnTo>
                    <a:pt x="119" y="30"/>
                  </a:lnTo>
                  <a:lnTo>
                    <a:pt x="89" y="12"/>
                  </a:lnTo>
                  <a:lnTo>
                    <a:pt x="59" y="0"/>
                  </a:lnTo>
                  <a:lnTo>
                    <a:pt x="54" y="70"/>
                  </a:lnTo>
                  <a:lnTo>
                    <a:pt x="46" y="112"/>
                  </a:lnTo>
                  <a:lnTo>
                    <a:pt x="52" y="168"/>
                  </a:lnTo>
                  <a:lnTo>
                    <a:pt x="24" y="194"/>
                  </a:lnTo>
                  <a:lnTo>
                    <a:pt x="16" y="258"/>
                  </a:lnTo>
                  <a:lnTo>
                    <a:pt x="2" y="300"/>
                  </a:lnTo>
                  <a:lnTo>
                    <a:pt x="0" y="352"/>
                  </a:lnTo>
                  <a:lnTo>
                    <a:pt x="47" y="384"/>
                  </a:lnTo>
                  <a:lnTo>
                    <a:pt x="149" y="384"/>
                  </a:lnTo>
                  <a:lnTo>
                    <a:pt x="134" y="350"/>
                  </a:lnTo>
                  <a:lnTo>
                    <a:pt x="104" y="324"/>
                  </a:lnTo>
                  <a:lnTo>
                    <a:pt x="138" y="274"/>
                  </a:lnTo>
                  <a:lnTo>
                    <a:pt x="122" y="220"/>
                  </a:lnTo>
                  <a:lnTo>
                    <a:pt x="132" y="186"/>
                  </a:lnTo>
                  <a:lnTo>
                    <a:pt x="140" y="154"/>
                  </a:lnTo>
                  <a:lnTo>
                    <a:pt x="167" y="90"/>
                  </a:lnTo>
                  <a:lnTo>
                    <a:pt x="149" y="60"/>
                  </a:lnTo>
                  <a:lnTo>
                    <a:pt x="149" y="60"/>
                  </a:lnTo>
                  <a:lnTo>
                    <a:pt x="149" y="6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71019" name="Freeform 11"/>
            <p:cNvSpPr>
              <a:spLocks/>
            </p:cNvSpPr>
            <p:nvPr/>
          </p:nvSpPr>
          <p:spPr bwMode="ltGray">
            <a:xfrm>
              <a:off x="4100" y="4020"/>
              <a:ext cx="166" cy="300"/>
            </a:xfrm>
            <a:custGeom>
              <a:avLst/>
              <a:gdLst>
                <a:gd name="T0" fmla="*/ 136 w 166"/>
                <a:gd name="T1" fmla="*/ 12 h 300"/>
                <a:gd name="T2" fmla="*/ 100 w 166"/>
                <a:gd name="T3" fmla="*/ 0 h 300"/>
                <a:gd name="T4" fmla="*/ 78 w 166"/>
                <a:gd name="T5" fmla="*/ 64 h 300"/>
                <a:gd name="T6" fmla="*/ 70 w 166"/>
                <a:gd name="T7" fmla="*/ 126 h 300"/>
                <a:gd name="T8" fmla="*/ 46 w 166"/>
                <a:gd name="T9" fmla="*/ 184 h 300"/>
                <a:gd name="T10" fmla="*/ 58 w 166"/>
                <a:gd name="T11" fmla="*/ 232 h 300"/>
                <a:gd name="T12" fmla="*/ 38 w 166"/>
                <a:gd name="T13" fmla="*/ 268 h 300"/>
                <a:gd name="T14" fmla="*/ 0 w 166"/>
                <a:gd name="T15" fmla="*/ 300 h 300"/>
                <a:gd name="T16" fmla="*/ 160 w 166"/>
                <a:gd name="T17" fmla="*/ 300 h 300"/>
                <a:gd name="T18" fmla="*/ 136 w 166"/>
                <a:gd name="T19" fmla="*/ 272 h 300"/>
                <a:gd name="T20" fmla="*/ 98 w 166"/>
                <a:gd name="T21" fmla="*/ 234 h 300"/>
                <a:gd name="T22" fmla="*/ 130 w 166"/>
                <a:gd name="T23" fmla="*/ 188 h 300"/>
                <a:gd name="T24" fmla="*/ 138 w 166"/>
                <a:gd name="T25" fmla="*/ 134 h 300"/>
                <a:gd name="T26" fmla="*/ 144 w 166"/>
                <a:gd name="T27" fmla="*/ 94 h 300"/>
                <a:gd name="T28" fmla="*/ 164 w 166"/>
                <a:gd name="T29" fmla="*/ 60 h 300"/>
                <a:gd name="T30" fmla="*/ 166 w 166"/>
                <a:gd name="T31" fmla="*/ 0 h 300"/>
                <a:gd name="T32" fmla="*/ 136 w 166"/>
                <a:gd name="T33" fmla="*/ 12 h 300"/>
                <a:gd name="T34" fmla="*/ 136 w 166"/>
                <a:gd name="T35" fmla="*/ 12 h 300"/>
                <a:gd name="T36" fmla="*/ 136 w 166"/>
                <a:gd name="T37" fmla="*/ 12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66" h="300">
                  <a:moveTo>
                    <a:pt x="136" y="12"/>
                  </a:moveTo>
                  <a:lnTo>
                    <a:pt x="100" y="0"/>
                  </a:lnTo>
                  <a:lnTo>
                    <a:pt x="78" y="64"/>
                  </a:lnTo>
                  <a:lnTo>
                    <a:pt x="70" y="126"/>
                  </a:lnTo>
                  <a:lnTo>
                    <a:pt x="46" y="184"/>
                  </a:lnTo>
                  <a:lnTo>
                    <a:pt x="58" y="232"/>
                  </a:lnTo>
                  <a:lnTo>
                    <a:pt x="38" y="268"/>
                  </a:lnTo>
                  <a:lnTo>
                    <a:pt x="0" y="300"/>
                  </a:lnTo>
                  <a:lnTo>
                    <a:pt x="160" y="300"/>
                  </a:lnTo>
                  <a:lnTo>
                    <a:pt x="136" y="272"/>
                  </a:lnTo>
                  <a:lnTo>
                    <a:pt x="98" y="234"/>
                  </a:lnTo>
                  <a:lnTo>
                    <a:pt x="130" y="188"/>
                  </a:lnTo>
                  <a:lnTo>
                    <a:pt x="138" y="134"/>
                  </a:lnTo>
                  <a:lnTo>
                    <a:pt x="144" y="94"/>
                  </a:lnTo>
                  <a:lnTo>
                    <a:pt x="164" y="60"/>
                  </a:lnTo>
                  <a:lnTo>
                    <a:pt x="166" y="0"/>
                  </a:lnTo>
                  <a:lnTo>
                    <a:pt x="136" y="12"/>
                  </a:lnTo>
                  <a:lnTo>
                    <a:pt x="136" y="12"/>
                  </a:lnTo>
                  <a:lnTo>
                    <a:pt x="136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71020" name="Freeform 12"/>
            <p:cNvSpPr>
              <a:spLocks/>
            </p:cNvSpPr>
            <p:nvPr/>
          </p:nvSpPr>
          <p:spPr bwMode="ltGray">
            <a:xfrm>
              <a:off x="3910" y="4038"/>
              <a:ext cx="237" cy="282"/>
            </a:xfrm>
            <a:custGeom>
              <a:avLst/>
              <a:gdLst>
                <a:gd name="T0" fmla="*/ 201 w 237"/>
                <a:gd name="T1" fmla="*/ 0 h 282"/>
                <a:gd name="T2" fmla="*/ 183 w 237"/>
                <a:gd name="T3" fmla="*/ 0 h 282"/>
                <a:gd name="T4" fmla="*/ 158 w 237"/>
                <a:gd name="T5" fmla="*/ 50 h 282"/>
                <a:gd name="T6" fmla="*/ 148 w 237"/>
                <a:gd name="T7" fmla="*/ 92 h 282"/>
                <a:gd name="T8" fmla="*/ 120 w 237"/>
                <a:gd name="T9" fmla="*/ 144 h 282"/>
                <a:gd name="T10" fmla="*/ 82 w 237"/>
                <a:gd name="T11" fmla="*/ 182 h 282"/>
                <a:gd name="T12" fmla="*/ 60 w 237"/>
                <a:gd name="T13" fmla="*/ 232 h 282"/>
                <a:gd name="T14" fmla="*/ 0 w 237"/>
                <a:gd name="T15" fmla="*/ 282 h 282"/>
                <a:gd name="T16" fmla="*/ 128 w 237"/>
                <a:gd name="T17" fmla="*/ 282 h 282"/>
                <a:gd name="T18" fmla="*/ 154 w 237"/>
                <a:gd name="T19" fmla="*/ 254 h 282"/>
                <a:gd name="T20" fmla="*/ 158 w 237"/>
                <a:gd name="T21" fmla="*/ 196 h 282"/>
                <a:gd name="T22" fmla="*/ 188 w 237"/>
                <a:gd name="T23" fmla="*/ 148 h 282"/>
                <a:gd name="T24" fmla="*/ 196 w 237"/>
                <a:gd name="T25" fmla="*/ 70 h 282"/>
                <a:gd name="T26" fmla="*/ 237 w 237"/>
                <a:gd name="T27" fmla="*/ 0 h 282"/>
                <a:gd name="T28" fmla="*/ 201 w 237"/>
                <a:gd name="T29" fmla="*/ 0 h 282"/>
                <a:gd name="T30" fmla="*/ 201 w 237"/>
                <a:gd name="T31" fmla="*/ 0 h 282"/>
                <a:gd name="T32" fmla="*/ 201 w 237"/>
                <a:gd name="T33" fmla="*/ 0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37" h="282">
                  <a:moveTo>
                    <a:pt x="201" y="0"/>
                  </a:moveTo>
                  <a:lnTo>
                    <a:pt x="183" y="0"/>
                  </a:lnTo>
                  <a:lnTo>
                    <a:pt x="158" y="50"/>
                  </a:lnTo>
                  <a:lnTo>
                    <a:pt x="148" y="92"/>
                  </a:lnTo>
                  <a:lnTo>
                    <a:pt x="120" y="144"/>
                  </a:lnTo>
                  <a:lnTo>
                    <a:pt x="82" y="182"/>
                  </a:lnTo>
                  <a:lnTo>
                    <a:pt x="60" y="232"/>
                  </a:lnTo>
                  <a:lnTo>
                    <a:pt x="0" y="282"/>
                  </a:lnTo>
                  <a:lnTo>
                    <a:pt x="128" y="282"/>
                  </a:lnTo>
                  <a:lnTo>
                    <a:pt x="154" y="254"/>
                  </a:lnTo>
                  <a:lnTo>
                    <a:pt x="158" y="196"/>
                  </a:lnTo>
                  <a:lnTo>
                    <a:pt x="188" y="148"/>
                  </a:lnTo>
                  <a:lnTo>
                    <a:pt x="196" y="70"/>
                  </a:lnTo>
                  <a:lnTo>
                    <a:pt x="237" y="0"/>
                  </a:lnTo>
                  <a:lnTo>
                    <a:pt x="201" y="0"/>
                  </a:lnTo>
                  <a:lnTo>
                    <a:pt x="201" y="0"/>
                  </a:lnTo>
                  <a:lnTo>
                    <a:pt x="201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71021" name="Freeform 13"/>
            <p:cNvSpPr>
              <a:spLocks/>
            </p:cNvSpPr>
            <p:nvPr/>
          </p:nvSpPr>
          <p:spPr bwMode="ltGray">
            <a:xfrm>
              <a:off x="3674" y="4086"/>
              <a:ext cx="196" cy="234"/>
            </a:xfrm>
            <a:custGeom>
              <a:avLst/>
              <a:gdLst>
                <a:gd name="T0" fmla="*/ 167 w 196"/>
                <a:gd name="T1" fmla="*/ 54 h 234"/>
                <a:gd name="T2" fmla="*/ 113 w 196"/>
                <a:gd name="T3" fmla="*/ 24 h 234"/>
                <a:gd name="T4" fmla="*/ 83 w 196"/>
                <a:gd name="T5" fmla="*/ 0 h 234"/>
                <a:gd name="T6" fmla="*/ 80 w 196"/>
                <a:gd name="T7" fmla="*/ 62 h 234"/>
                <a:gd name="T8" fmla="*/ 58 w 196"/>
                <a:gd name="T9" fmla="*/ 100 h 234"/>
                <a:gd name="T10" fmla="*/ 54 w 196"/>
                <a:gd name="T11" fmla="*/ 160 h 234"/>
                <a:gd name="T12" fmla="*/ 36 w 196"/>
                <a:gd name="T13" fmla="*/ 202 h 234"/>
                <a:gd name="T14" fmla="*/ 0 w 196"/>
                <a:gd name="T15" fmla="*/ 234 h 234"/>
                <a:gd name="T16" fmla="*/ 146 w 196"/>
                <a:gd name="T17" fmla="*/ 234 h 234"/>
                <a:gd name="T18" fmla="*/ 170 w 196"/>
                <a:gd name="T19" fmla="*/ 198 h 234"/>
                <a:gd name="T20" fmla="*/ 158 w 196"/>
                <a:gd name="T21" fmla="*/ 138 h 234"/>
                <a:gd name="T22" fmla="*/ 196 w 196"/>
                <a:gd name="T23" fmla="*/ 100 h 234"/>
                <a:gd name="T24" fmla="*/ 191 w 196"/>
                <a:gd name="T25" fmla="*/ 54 h 234"/>
                <a:gd name="T26" fmla="*/ 167 w 196"/>
                <a:gd name="T27" fmla="*/ 54 h 234"/>
                <a:gd name="T28" fmla="*/ 167 w 196"/>
                <a:gd name="T29" fmla="*/ 54 h 234"/>
                <a:gd name="T30" fmla="*/ 167 w 196"/>
                <a:gd name="T31" fmla="*/ 54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6" h="234">
                  <a:moveTo>
                    <a:pt x="167" y="54"/>
                  </a:moveTo>
                  <a:lnTo>
                    <a:pt x="113" y="24"/>
                  </a:lnTo>
                  <a:lnTo>
                    <a:pt x="83" y="0"/>
                  </a:lnTo>
                  <a:lnTo>
                    <a:pt x="80" y="62"/>
                  </a:lnTo>
                  <a:lnTo>
                    <a:pt x="58" y="100"/>
                  </a:lnTo>
                  <a:lnTo>
                    <a:pt x="54" y="160"/>
                  </a:lnTo>
                  <a:lnTo>
                    <a:pt x="36" y="202"/>
                  </a:lnTo>
                  <a:lnTo>
                    <a:pt x="0" y="234"/>
                  </a:lnTo>
                  <a:lnTo>
                    <a:pt x="146" y="234"/>
                  </a:lnTo>
                  <a:lnTo>
                    <a:pt x="170" y="198"/>
                  </a:lnTo>
                  <a:lnTo>
                    <a:pt x="158" y="138"/>
                  </a:lnTo>
                  <a:lnTo>
                    <a:pt x="196" y="100"/>
                  </a:lnTo>
                  <a:lnTo>
                    <a:pt x="191" y="54"/>
                  </a:lnTo>
                  <a:lnTo>
                    <a:pt x="167" y="54"/>
                  </a:lnTo>
                  <a:lnTo>
                    <a:pt x="167" y="54"/>
                  </a:lnTo>
                  <a:lnTo>
                    <a:pt x="167" y="54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71022" name="Freeform 14"/>
            <p:cNvSpPr>
              <a:spLocks/>
            </p:cNvSpPr>
            <p:nvPr/>
          </p:nvSpPr>
          <p:spPr bwMode="ltGray">
            <a:xfrm>
              <a:off x="3476" y="4068"/>
              <a:ext cx="190" cy="252"/>
            </a:xfrm>
            <a:custGeom>
              <a:avLst/>
              <a:gdLst>
                <a:gd name="T0" fmla="*/ 190 w 190"/>
                <a:gd name="T1" fmla="*/ 0 h 252"/>
                <a:gd name="T2" fmla="*/ 166 w 190"/>
                <a:gd name="T3" fmla="*/ 0 h 252"/>
                <a:gd name="T4" fmla="*/ 158 w 190"/>
                <a:gd name="T5" fmla="*/ 38 h 252"/>
                <a:gd name="T6" fmla="*/ 138 w 190"/>
                <a:gd name="T7" fmla="*/ 120 h 252"/>
                <a:gd name="T8" fmla="*/ 94 w 190"/>
                <a:gd name="T9" fmla="*/ 180 h 252"/>
                <a:gd name="T10" fmla="*/ 62 w 190"/>
                <a:gd name="T11" fmla="*/ 234 h 252"/>
                <a:gd name="T12" fmla="*/ 0 w 190"/>
                <a:gd name="T13" fmla="*/ 252 h 252"/>
                <a:gd name="T14" fmla="*/ 128 w 190"/>
                <a:gd name="T15" fmla="*/ 252 h 252"/>
                <a:gd name="T16" fmla="*/ 142 w 190"/>
                <a:gd name="T17" fmla="*/ 188 h 252"/>
                <a:gd name="T18" fmla="*/ 186 w 190"/>
                <a:gd name="T19" fmla="*/ 90 h 252"/>
                <a:gd name="T20" fmla="*/ 190 w 190"/>
                <a:gd name="T21" fmla="*/ 38 h 252"/>
                <a:gd name="T22" fmla="*/ 190 w 190"/>
                <a:gd name="T23" fmla="*/ 0 h 252"/>
                <a:gd name="T24" fmla="*/ 190 w 190"/>
                <a:gd name="T25" fmla="*/ 0 h 252"/>
                <a:gd name="T26" fmla="*/ 190 w 190"/>
                <a:gd name="T27" fmla="*/ 0 h 252"/>
                <a:gd name="T28" fmla="*/ 190 w 190"/>
                <a:gd name="T29" fmla="*/ 0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0" h="252">
                  <a:moveTo>
                    <a:pt x="190" y="0"/>
                  </a:moveTo>
                  <a:lnTo>
                    <a:pt x="166" y="0"/>
                  </a:lnTo>
                  <a:lnTo>
                    <a:pt x="158" y="38"/>
                  </a:lnTo>
                  <a:lnTo>
                    <a:pt x="138" y="120"/>
                  </a:lnTo>
                  <a:lnTo>
                    <a:pt x="94" y="180"/>
                  </a:lnTo>
                  <a:lnTo>
                    <a:pt x="62" y="234"/>
                  </a:lnTo>
                  <a:lnTo>
                    <a:pt x="0" y="252"/>
                  </a:lnTo>
                  <a:lnTo>
                    <a:pt x="128" y="252"/>
                  </a:lnTo>
                  <a:lnTo>
                    <a:pt x="142" y="188"/>
                  </a:lnTo>
                  <a:lnTo>
                    <a:pt x="186" y="90"/>
                  </a:lnTo>
                  <a:lnTo>
                    <a:pt x="190" y="38"/>
                  </a:lnTo>
                  <a:lnTo>
                    <a:pt x="190" y="0"/>
                  </a:lnTo>
                  <a:lnTo>
                    <a:pt x="190" y="0"/>
                  </a:lnTo>
                  <a:lnTo>
                    <a:pt x="190" y="0"/>
                  </a:lnTo>
                  <a:lnTo>
                    <a:pt x="190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71023" name="Freeform 15"/>
            <p:cNvSpPr>
              <a:spLocks/>
            </p:cNvSpPr>
            <p:nvPr/>
          </p:nvSpPr>
          <p:spPr bwMode="ltGray">
            <a:xfrm>
              <a:off x="3170" y="4188"/>
              <a:ext cx="230" cy="132"/>
            </a:xfrm>
            <a:custGeom>
              <a:avLst/>
              <a:gdLst>
                <a:gd name="T0" fmla="*/ 197 w 230"/>
                <a:gd name="T1" fmla="*/ 0 h 132"/>
                <a:gd name="T2" fmla="*/ 191 w 230"/>
                <a:gd name="T3" fmla="*/ 0 h 132"/>
                <a:gd name="T4" fmla="*/ 185 w 230"/>
                <a:gd name="T5" fmla="*/ 0 h 132"/>
                <a:gd name="T6" fmla="*/ 173 w 230"/>
                <a:gd name="T7" fmla="*/ 0 h 132"/>
                <a:gd name="T8" fmla="*/ 161 w 230"/>
                <a:gd name="T9" fmla="*/ 0 h 132"/>
                <a:gd name="T10" fmla="*/ 155 w 230"/>
                <a:gd name="T11" fmla="*/ 0 h 132"/>
                <a:gd name="T12" fmla="*/ 138 w 230"/>
                <a:gd name="T13" fmla="*/ 6 h 132"/>
                <a:gd name="T14" fmla="*/ 132 w 230"/>
                <a:gd name="T15" fmla="*/ 6 h 132"/>
                <a:gd name="T16" fmla="*/ 35 w 230"/>
                <a:gd name="T17" fmla="*/ 18 h 132"/>
                <a:gd name="T18" fmla="*/ 11 w 230"/>
                <a:gd name="T19" fmla="*/ 30 h 132"/>
                <a:gd name="T20" fmla="*/ 23 w 230"/>
                <a:gd name="T21" fmla="*/ 54 h 132"/>
                <a:gd name="T22" fmla="*/ 0 w 230"/>
                <a:gd name="T23" fmla="*/ 100 h 132"/>
                <a:gd name="T24" fmla="*/ 0 w 230"/>
                <a:gd name="T25" fmla="*/ 132 h 132"/>
                <a:gd name="T26" fmla="*/ 162 w 230"/>
                <a:gd name="T27" fmla="*/ 132 h 132"/>
                <a:gd name="T28" fmla="*/ 204 w 230"/>
                <a:gd name="T29" fmla="*/ 88 h 132"/>
                <a:gd name="T30" fmla="*/ 230 w 230"/>
                <a:gd name="T31" fmla="*/ 46 h 132"/>
                <a:gd name="T32" fmla="*/ 214 w 230"/>
                <a:gd name="T33" fmla="*/ 24 h 132"/>
                <a:gd name="T34" fmla="*/ 215 w 230"/>
                <a:gd name="T35" fmla="*/ 0 h 132"/>
                <a:gd name="T36" fmla="*/ 209 w 230"/>
                <a:gd name="T37" fmla="*/ 0 h 132"/>
                <a:gd name="T38" fmla="*/ 203 w 230"/>
                <a:gd name="T39" fmla="*/ 0 h 132"/>
                <a:gd name="T40" fmla="*/ 203 w 230"/>
                <a:gd name="T41" fmla="*/ 0 h 132"/>
                <a:gd name="T42" fmla="*/ 197 w 230"/>
                <a:gd name="T43" fmla="*/ 0 h 132"/>
                <a:gd name="T44" fmla="*/ 197 w 230"/>
                <a:gd name="T45" fmla="*/ 0 h 132"/>
                <a:gd name="T46" fmla="*/ 197 w 230"/>
                <a:gd name="T47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30" h="132">
                  <a:moveTo>
                    <a:pt x="197" y="0"/>
                  </a:moveTo>
                  <a:lnTo>
                    <a:pt x="191" y="0"/>
                  </a:lnTo>
                  <a:lnTo>
                    <a:pt x="185" y="0"/>
                  </a:lnTo>
                  <a:lnTo>
                    <a:pt x="173" y="0"/>
                  </a:lnTo>
                  <a:lnTo>
                    <a:pt x="161" y="0"/>
                  </a:lnTo>
                  <a:lnTo>
                    <a:pt x="155" y="0"/>
                  </a:lnTo>
                  <a:lnTo>
                    <a:pt x="138" y="6"/>
                  </a:lnTo>
                  <a:lnTo>
                    <a:pt x="132" y="6"/>
                  </a:lnTo>
                  <a:lnTo>
                    <a:pt x="35" y="18"/>
                  </a:lnTo>
                  <a:lnTo>
                    <a:pt x="11" y="30"/>
                  </a:lnTo>
                  <a:lnTo>
                    <a:pt x="23" y="54"/>
                  </a:lnTo>
                  <a:lnTo>
                    <a:pt x="0" y="100"/>
                  </a:lnTo>
                  <a:lnTo>
                    <a:pt x="0" y="132"/>
                  </a:lnTo>
                  <a:lnTo>
                    <a:pt x="162" y="132"/>
                  </a:lnTo>
                  <a:lnTo>
                    <a:pt x="204" y="88"/>
                  </a:lnTo>
                  <a:lnTo>
                    <a:pt x="230" y="46"/>
                  </a:lnTo>
                  <a:lnTo>
                    <a:pt x="214" y="24"/>
                  </a:lnTo>
                  <a:lnTo>
                    <a:pt x="215" y="0"/>
                  </a:lnTo>
                  <a:lnTo>
                    <a:pt x="209" y="0"/>
                  </a:lnTo>
                  <a:lnTo>
                    <a:pt x="203" y="0"/>
                  </a:lnTo>
                  <a:lnTo>
                    <a:pt x="203" y="0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97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71024" name="Freeform 16"/>
            <p:cNvSpPr>
              <a:spLocks/>
            </p:cNvSpPr>
            <p:nvPr/>
          </p:nvSpPr>
          <p:spPr bwMode="ltGray">
            <a:xfrm>
              <a:off x="3044" y="4218"/>
              <a:ext cx="89" cy="102"/>
            </a:xfrm>
            <a:custGeom>
              <a:avLst/>
              <a:gdLst>
                <a:gd name="T0" fmla="*/ 71 w 89"/>
                <a:gd name="T1" fmla="*/ 0 h 102"/>
                <a:gd name="T2" fmla="*/ 66 w 89"/>
                <a:gd name="T3" fmla="*/ 48 h 102"/>
                <a:gd name="T4" fmla="*/ 30 w 89"/>
                <a:gd name="T5" fmla="*/ 72 h 102"/>
                <a:gd name="T6" fmla="*/ 0 w 89"/>
                <a:gd name="T7" fmla="*/ 102 h 102"/>
                <a:gd name="T8" fmla="*/ 66 w 89"/>
                <a:gd name="T9" fmla="*/ 102 h 102"/>
                <a:gd name="T10" fmla="*/ 88 w 89"/>
                <a:gd name="T11" fmla="*/ 56 h 102"/>
                <a:gd name="T12" fmla="*/ 89 w 89"/>
                <a:gd name="T13" fmla="*/ 6 h 102"/>
                <a:gd name="T14" fmla="*/ 71 w 89"/>
                <a:gd name="T15" fmla="*/ 0 h 102"/>
                <a:gd name="T16" fmla="*/ 71 w 89"/>
                <a:gd name="T17" fmla="*/ 0 h 102"/>
                <a:gd name="T18" fmla="*/ 71 w 89"/>
                <a:gd name="T19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9" h="102">
                  <a:moveTo>
                    <a:pt x="71" y="0"/>
                  </a:moveTo>
                  <a:lnTo>
                    <a:pt x="66" y="48"/>
                  </a:lnTo>
                  <a:lnTo>
                    <a:pt x="30" y="72"/>
                  </a:lnTo>
                  <a:lnTo>
                    <a:pt x="0" y="102"/>
                  </a:lnTo>
                  <a:lnTo>
                    <a:pt x="66" y="102"/>
                  </a:lnTo>
                  <a:lnTo>
                    <a:pt x="88" y="56"/>
                  </a:lnTo>
                  <a:lnTo>
                    <a:pt x="89" y="6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1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71025" name="Freeform 17"/>
            <p:cNvSpPr>
              <a:spLocks/>
            </p:cNvSpPr>
            <p:nvPr/>
          </p:nvSpPr>
          <p:spPr bwMode="ltGray">
            <a:xfrm>
              <a:off x="5482" y="3367"/>
              <a:ext cx="278" cy="953"/>
            </a:xfrm>
            <a:custGeom>
              <a:avLst/>
              <a:gdLst>
                <a:gd name="T0" fmla="*/ 278 w 278"/>
                <a:gd name="T1" fmla="*/ 24 h 953"/>
                <a:gd name="T2" fmla="*/ 272 w 278"/>
                <a:gd name="T3" fmla="*/ 24 h 953"/>
                <a:gd name="T4" fmla="*/ 272 w 278"/>
                <a:gd name="T5" fmla="*/ 18 h 953"/>
                <a:gd name="T6" fmla="*/ 266 w 278"/>
                <a:gd name="T7" fmla="*/ 18 h 953"/>
                <a:gd name="T8" fmla="*/ 254 w 278"/>
                <a:gd name="T9" fmla="*/ 12 h 953"/>
                <a:gd name="T10" fmla="*/ 236 w 278"/>
                <a:gd name="T11" fmla="*/ 6 h 953"/>
                <a:gd name="T12" fmla="*/ 212 w 278"/>
                <a:gd name="T13" fmla="*/ 0 h 953"/>
                <a:gd name="T14" fmla="*/ 206 w 278"/>
                <a:gd name="T15" fmla="*/ 6 h 953"/>
                <a:gd name="T16" fmla="*/ 198 w 278"/>
                <a:gd name="T17" fmla="*/ 129 h 953"/>
                <a:gd name="T18" fmla="*/ 184 w 278"/>
                <a:gd name="T19" fmla="*/ 209 h 953"/>
                <a:gd name="T20" fmla="*/ 182 w 278"/>
                <a:gd name="T21" fmla="*/ 249 h 953"/>
                <a:gd name="T22" fmla="*/ 200 w 278"/>
                <a:gd name="T23" fmla="*/ 339 h 953"/>
                <a:gd name="T24" fmla="*/ 186 w 278"/>
                <a:gd name="T25" fmla="*/ 481 h 953"/>
                <a:gd name="T26" fmla="*/ 176 w 278"/>
                <a:gd name="T27" fmla="*/ 521 h 953"/>
                <a:gd name="T28" fmla="*/ 156 w 278"/>
                <a:gd name="T29" fmla="*/ 601 h 953"/>
                <a:gd name="T30" fmla="*/ 172 w 278"/>
                <a:gd name="T31" fmla="*/ 681 h 953"/>
                <a:gd name="T32" fmla="*/ 138 w 278"/>
                <a:gd name="T33" fmla="*/ 765 h 953"/>
                <a:gd name="T34" fmla="*/ 96 w 278"/>
                <a:gd name="T35" fmla="*/ 847 h 953"/>
                <a:gd name="T36" fmla="*/ 50 w 278"/>
                <a:gd name="T37" fmla="*/ 899 h 953"/>
                <a:gd name="T38" fmla="*/ 0 w 278"/>
                <a:gd name="T39" fmla="*/ 953 h 953"/>
                <a:gd name="T40" fmla="*/ 278 w 278"/>
                <a:gd name="T41" fmla="*/ 953 h 953"/>
                <a:gd name="T42" fmla="*/ 278 w 278"/>
                <a:gd name="T43" fmla="*/ 24 h 953"/>
                <a:gd name="T44" fmla="*/ 278 w 278"/>
                <a:gd name="T45" fmla="*/ 24 h 953"/>
                <a:gd name="T46" fmla="*/ 278 w 278"/>
                <a:gd name="T47" fmla="*/ 24 h 9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78" h="953">
                  <a:moveTo>
                    <a:pt x="278" y="24"/>
                  </a:moveTo>
                  <a:lnTo>
                    <a:pt x="272" y="24"/>
                  </a:lnTo>
                  <a:lnTo>
                    <a:pt x="272" y="18"/>
                  </a:lnTo>
                  <a:lnTo>
                    <a:pt x="266" y="18"/>
                  </a:lnTo>
                  <a:lnTo>
                    <a:pt x="254" y="12"/>
                  </a:lnTo>
                  <a:lnTo>
                    <a:pt x="236" y="6"/>
                  </a:lnTo>
                  <a:lnTo>
                    <a:pt x="212" y="0"/>
                  </a:lnTo>
                  <a:lnTo>
                    <a:pt x="206" y="6"/>
                  </a:lnTo>
                  <a:lnTo>
                    <a:pt x="198" y="129"/>
                  </a:lnTo>
                  <a:lnTo>
                    <a:pt x="184" y="209"/>
                  </a:lnTo>
                  <a:lnTo>
                    <a:pt x="182" y="249"/>
                  </a:lnTo>
                  <a:lnTo>
                    <a:pt x="200" y="339"/>
                  </a:lnTo>
                  <a:lnTo>
                    <a:pt x="186" y="481"/>
                  </a:lnTo>
                  <a:lnTo>
                    <a:pt x="176" y="521"/>
                  </a:lnTo>
                  <a:lnTo>
                    <a:pt x="156" y="601"/>
                  </a:lnTo>
                  <a:lnTo>
                    <a:pt x="172" y="681"/>
                  </a:lnTo>
                  <a:lnTo>
                    <a:pt x="138" y="765"/>
                  </a:lnTo>
                  <a:lnTo>
                    <a:pt x="96" y="847"/>
                  </a:lnTo>
                  <a:lnTo>
                    <a:pt x="50" y="899"/>
                  </a:lnTo>
                  <a:lnTo>
                    <a:pt x="0" y="953"/>
                  </a:lnTo>
                  <a:lnTo>
                    <a:pt x="278" y="953"/>
                  </a:lnTo>
                  <a:lnTo>
                    <a:pt x="278" y="24"/>
                  </a:lnTo>
                  <a:lnTo>
                    <a:pt x="278" y="24"/>
                  </a:lnTo>
                  <a:lnTo>
                    <a:pt x="278" y="24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</p:grpSp>
      <p:sp>
        <p:nvSpPr>
          <p:cNvPr id="171026" name="Rectangle 18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71027" name="Rectangle 1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71028" name="Rectangle 2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71029" name="Rectangle 2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F521ED09-509B-4624-ACEB-1D69364E817E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171030" name="Rectangle 2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24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u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u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itchFamily="2" charset="2"/>
        <a:buChar char="u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itchFamily="2" charset="2"/>
        <a:buChar char="u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itchFamily="2" charset="2"/>
        <a:buChar char="u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itchFamily="2" charset="2"/>
        <a:buChar char="u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itchFamily="2" charset="2"/>
        <a:buChar char="u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&#1055;&#1086;&#1083;&#1100;&#1079;&#1086;&#1074;&#1072;&#1090;&#1077;&#1083;&#1100;\Desktop\&#1054;&#1090;&#1076;&#1077;&#1083;&#1100;&#1085;&#1099;&#1081;%20&#1055;&#1086;&#1082;&#1072;&#1079;&#1072;&#1090;&#1077;&#1083;&#1100;&#1085;&#1099;&#1081;%20&#1054;&#1088;&#1082;&#1077;&#1089;&#1090;&#1088;%20&#1052;&#1086;%20-%20&#1040;&#1084;&#1091;&#1088;&#1089;&#1082;&#1080;&#1077;%20&#1074;&#1086;&#1083;&#1085;&#1099;%20(dizer.net).mp3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692275" y="765175"/>
            <a:ext cx="6629400" cy="2209800"/>
          </a:xfrm>
        </p:spPr>
        <p:txBody>
          <a:bodyPr/>
          <a:lstStyle/>
          <a:p>
            <a:pPr eaLnBrk="1" hangingPunct="1"/>
            <a:r>
              <a:rPr lang="ru-RU" altLang="ru-RU" sz="6300" b="1" smtClean="0">
                <a:solidFill>
                  <a:srgbClr val="D72609"/>
                </a:solidFill>
                <a:effectLst/>
                <a:latin typeface="Algerian" pitchFamily="82" charset="0"/>
              </a:rPr>
              <a:t>Благовещенск: </a:t>
            </a:r>
            <a:br>
              <a:rPr lang="ru-RU" altLang="ru-RU" sz="6300" b="1" smtClean="0">
                <a:solidFill>
                  <a:srgbClr val="D72609"/>
                </a:solidFill>
                <a:effectLst/>
                <a:latin typeface="Algerian" pitchFamily="82" charset="0"/>
              </a:rPr>
            </a:br>
            <a:r>
              <a:rPr lang="ru-RU" altLang="ru-RU" sz="6300" b="1" smtClean="0">
                <a:solidFill>
                  <a:srgbClr val="D72609"/>
                </a:solidFill>
                <a:effectLst/>
                <a:latin typeface="Algerian" pitchFamily="82" charset="0"/>
              </a:rPr>
              <a:t>вчера, сегодня, завтра</a:t>
            </a:r>
          </a:p>
        </p:txBody>
      </p:sp>
      <p:pic>
        <p:nvPicPr>
          <p:cNvPr id="3075" name="Picture 4" descr="File0024"/>
          <p:cNvPicPr>
            <a:picLocks noChangeAspect="1" noChangeArrowheads="1"/>
          </p:cNvPicPr>
          <p:nvPr>
            <p:ph type="subTitle"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5650" y="2974975"/>
            <a:ext cx="7993063" cy="36941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Отдельный Показательный Оркестр Мо - Амурские волны (dizer.net)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663" y="79692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ru-RU"/>
          </a:p>
        </p:txBody>
      </p:sp>
      <p:pic>
        <p:nvPicPr>
          <p:cNvPr id="12292" name="Picture 4" descr="File005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70" t="53586" r="9232" b="11356"/>
          <a:stretch>
            <a:fillRect/>
          </a:stretch>
        </p:blipFill>
        <p:spPr bwMode="auto">
          <a:xfrm>
            <a:off x="215900" y="188913"/>
            <a:ext cx="4318000" cy="550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Рисунок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5175" y="188913"/>
            <a:ext cx="4318000" cy="550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/>
          </a:p>
        </p:txBody>
      </p:sp>
      <p:pic>
        <p:nvPicPr>
          <p:cNvPr id="14339" name="Picture 3" descr="File0011"/>
          <p:cNvPicPr>
            <a:picLocks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67" t="3677" b="1328"/>
          <a:stretch>
            <a:fillRect/>
          </a:stretch>
        </p:blipFill>
        <p:spPr>
          <a:xfrm>
            <a:off x="2006600" y="190500"/>
            <a:ext cx="5130800" cy="65516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ru-RU"/>
          </a:p>
        </p:txBody>
      </p:sp>
      <p:pic>
        <p:nvPicPr>
          <p:cNvPr id="14340" name="Picture 4" descr="File006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61" t="5464" r="20659" b="16907"/>
          <a:stretch>
            <a:fillRect/>
          </a:stretch>
        </p:blipFill>
        <p:spPr bwMode="auto">
          <a:xfrm>
            <a:off x="1979613" y="34925"/>
            <a:ext cx="4608512" cy="659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ru-RU"/>
          </a:p>
        </p:txBody>
      </p:sp>
      <p:pic>
        <p:nvPicPr>
          <p:cNvPr id="15364" name="Picture 4" descr="File005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24" t="30972" r="18504" b="32808"/>
          <a:stretch>
            <a:fillRect/>
          </a:stretch>
        </p:blipFill>
        <p:spPr bwMode="auto">
          <a:xfrm>
            <a:off x="250825" y="277813"/>
            <a:ext cx="8659813" cy="630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ru-RU"/>
          </a:p>
        </p:txBody>
      </p:sp>
      <p:pic>
        <p:nvPicPr>
          <p:cNvPr id="16388" name="Picture 4" descr="File004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5" t="9158" r="37978" b="62543"/>
          <a:stretch>
            <a:fillRect/>
          </a:stretch>
        </p:blipFill>
        <p:spPr bwMode="auto">
          <a:xfrm>
            <a:off x="201613" y="404813"/>
            <a:ext cx="8756650" cy="617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140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ru-RU" dirty="0"/>
          </a:p>
        </p:txBody>
      </p:sp>
      <p:pic>
        <p:nvPicPr>
          <p:cNvPr id="17412" name="Picture 4" descr="BKDC010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13" y="1600200"/>
            <a:ext cx="4805363" cy="417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Рисунок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01"/>
          <a:stretch>
            <a:fillRect/>
          </a:stretch>
        </p:blipFill>
        <p:spPr bwMode="auto">
          <a:xfrm>
            <a:off x="4805363" y="1143000"/>
            <a:ext cx="4338637" cy="571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ru-RU"/>
          </a:p>
        </p:txBody>
      </p:sp>
      <p:pic>
        <p:nvPicPr>
          <p:cNvPr id="18436" name="Picture 4" descr="BKDC009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404813"/>
            <a:ext cx="8135937" cy="582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ru-RU"/>
          </a:p>
        </p:txBody>
      </p:sp>
      <p:pic>
        <p:nvPicPr>
          <p:cNvPr id="19460" name="Picture 4" descr="File00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75"/>
          <a:stretch>
            <a:fillRect/>
          </a:stretch>
        </p:blipFill>
        <p:spPr bwMode="auto">
          <a:xfrm>
            <a:off x="468313" y="836613"/>
            <a:ext cx="8207375" cy="5329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ru-RU"/>
          </a:p>
        </p:txBody>
      </p:sp>
      <p:pic>
        <p:nvPicPr>
          <p:cNvPr id="20484" name="Picture 4" descr="File00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57" t="19016" r="2623" b="3560"/>
          <a:stretch>
            <a:fillRect/>
          </a:stretch>
        </p:blipFill>
        <p:spPr bwMode="auto">
          <a:xfrm>
            <a:off x="107950" y="403225"/>
            <a:ext cx="8799513" cy="617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ru-RU"/>
          </a:p>
        </p:txBody>
      </p:sp>
      <p:pic>
        <p:nvPicPr>
          <p:cNvPr id="21508" name="Picture 4" descr="BKDC009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333375"/>
            <a:ext cx="9013825" cy="640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893762"/>
          </a:xfrm>
        </p:spPr>
        <p:txBody>
          <a:bodyPr/>
          <a:lstStyle/>
          <a:p>
            <a:pPr>
              <a:defRPr/>
            </a:pP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</p:nvPr>
        </p:nvGraphicFramePr>
        <p:xfrm>
          <a:off x="2916238" y="723900"/>
          <a:ext cx="2935289" cy="337026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04106"/>
                <a:gridCol w="504106"/>
                <a:gridCol w="504106"/>
                <a:gridCol w="504106"/>
                <a:gridCol w="504106"/>
                <a:gridCol w="414759"/>
              </a:tblGrid>
              <a:tr h="561711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ru-RU" sz="2500" dirty="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ru-RU" sz="21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ru-RU" sz="2500">
                          <a:solidFill>
                            <a:srgbClr val="002060"/>
                          </a:solidFill>
                          <a:effectLst/>
                        </a:rPr>
                        <a:t>1</a:t>
                      </a:r>
                      <a:endParaRPr lang="ru-RU" sz="21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ru-RU" sz="2500" dirty="0">
                          <a:solidFill>
                            <a:srgbClr val="002060"/>
                          </a:solidFill>
                          <a:effectLst/>
                        </a:rPr>
                        <a:t>2</a:t>
                      </a:r>
                      <a:endParaRPr lang="ru-RU" sz="21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ru-RU" sz="2500" dirty="0">
                          <a:solidFill>
                            <a:srgbClr val="002060"/>
                          </a:solidFill>
                          <a:effectLst/>
                        </a:rPr>
                        <a:t>3</a:t>
                      </a:r>
                      <a:endParaRPr lang="ru-RU" sz="21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ru-RU" sz="2500" dirty="0">
                          <a:solidFill>
                            <a:srgbClr val="002060"/>
                          </a:solidFill>
                          <a:effectLst/>
                        </a:rPr>
                        <a:t>4</a:t>
                      </a:r>
                      <a:endParaRPr lang="ru-RU" sz="21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ru-RU" sz="2500" dirty="0">
                          <a:solidFill>
                            <a:srgbClr val="002060"/>
                          </a:solidFill>
                          <a:effectLst/>
                        </a:rPr>
                        <a:t>5</a:t>
                      </a:r>
                      <a:endParaRPr lang="ru-RU" sz="21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4" marR="68584" marT="0" marB="0"/>
                </a:tc>
              </a:tr>
              <a:tr h="561711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ru-RU" sz="2500" dirty="0">
                          <a:solidFill>
                            <a:srgbClr val="002060"/>
                          </a:solidFill>
                          <a:effectLst/>
                        </a:rPr>
                        <a:t>А</a:t>
                      </a:r>
                      <a:endParaRPr lang="ru-RU" sz="21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ru-RU" sz="2100" dirty="0">
                          <a:solidFill>
                            <a:srgbClr val="FF0000"/>
                          </a:solidFill>
                          <a:effectLst/>
                        </a:rPr>
                        <a:t>К</a:t>
                      </a:r>
                      <a:endParaRPr lang="ru-RU" sz="18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ru-RU" sz="2100" dirty="0">
                          <a:solidFill>
                            <a:srgbClr val="FF0000"/>
                          </a:solidFill>
                          <a:effectLst/>
                        </a:rPr>
                        <a:t>Ю</a:t>
                      </a:r>
                      <a:endParaRPr lang="ru-RU" sz="18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ru-RU" sz="2100">
                          <a:solidFill>
                            <a:srgbClr val="FF0000"/>
                          </a:solidFill>
                          <a:effectLst/>
                        </a:rPr>
                        <a:t>А</a:t>
                      </a:r>
                      <a:endParaRPr lang="ru-RU" sz="180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ru-RU" sz="2100">
                          <a:solidFill>
                            <a:srgbClr val="FF0000"/>
                          </a:solidFill>
                          <a:effectLst/>
                        </a:rPr>
                        <a:t>Р</a:t>
                      </a:r>
                      <a:endParaRPr lang="ru-RU" sz="180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ru-RU" sz="2100">
                          <a:solidFill>
                            <a:srgbClr val="FF0000"/>
                          </a:solidFill>
                          <a:effectLst/>
                        </a:rPr>
                        <a:t>В</a:t>
                      </a:r>
                      <a:endParaRPr lang="ru-RU" sz="180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4" marR="68584" marT="0" marB="0"/>
                </a:tc>
              </a:tr>
              <a:tr h="561711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ru-RU" sz="2500" dirty="0">
                          <a:solidFill>
                            <a:srgbClr val="002060"/>
                          </a:solidFill>
                          <a:effectLst/>
                        </a:rPr>
                        <a:t>Б</a:t>
                      </a:r>
                      <a:endParaRPr lang="ru-RU" sz="21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ru-RU" sz="2100">
                          <a:solidFill>
                            <a:srgbClr val="FF0000"/>
                          </a:solidFill>
                          <a:effectLst/>
                        </a:rPr>
                        <a:t>И</a:t>
                      </a:r>
                      <a:endParaRPr lang="ru-RU" sz="180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ru-RU" sz="2100" dirty="0">
                          <a:solidFill>
                            <a:srgbClr val="FF0000"/>
                          </a:solidFill>
                          <a:effectLst/>
                        </a:rPr>
                        <a:t>Е</a:t>
                      </a:r>
                      <a:endParaRPr lang="ru-RU" sz="18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ru-RU" sz="2100" dirty="0">
                          <a:solidFill>
                            <a:srgbClr val="FF0000"/>
                          </a:solidFill>
                          <a:effectLst/>
                        </a:rPr>
                        <a:t>М</a:t>
                      </a:r>
                      <a:endParaRPr lang="ru-RU" sz="18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ru-RU" sz="2100">
                          <a:solidFill>
                            <a:srgbClr val="FF0000"/>
                          </a:solidFill>
                          <a:effectLst/>
                        </a:rPr>
                        <a:t>Д</a:t>
                      </a:r>
                      <a:endParaRPr lang="ru-RU" sz="180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ru-RU" sz="2100">
                          <a:solidFill>
                            <a:srgbClr val="FF0000"/>
                          </a:solidFill>
                          <a:effectLst/>
                        </a:rPr>
                        <a:t>Н</a:t>
                      </a:r>
                      <a:endParaRPr lang="ru-RU" sz="180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4" marR="68584" marT="0" marB="0"/>
                </a:tc>
              </a:tr>
              <a:tr h="561711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ru-RU" sz="2500" dirty="0">
                          <a:solidFill>
                            <a:srgbClr val="002060"/>
                          </a:solidFill>
                          <a:effectLst/>
                        </a:rPr>
                        <a:t>В</a:t>
                      </a:r>
                      <a:endParaRPr lang="ru-RU" sz="21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ru-RU" sz="2100">
                          <a:solidFill>
                            <a:srgbClr val="FF0000"/>
                          </a:solidFill>
                          <a:effectLst/>
                        </a:rPr>
                        <a:t>Г</a:t>
                      </a:r>
                      <a:endParaRPr lang="ru-RU" sz="180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ru-RU" sz="2100">
                          <a:solidFill>
                            <a:srgbClr val="FF0000"/>
                          </a:solidFill>
                          <a:effectLst/>
                        </a:rPr>
                        <a:t>Я</a:t>
                      </a:r>
                      <a:endParaRPr lang="ru-RU" sz="180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ru-RU" sz="2100" dirty="0">
                          <a:solidFill>
                            <a:srgbClr val="FF0000"/>
                          </a:solidFill>
                          <a:effectLst/>
                        </a:rPr>
                        <a:t>Щ</a:t>
                      </a:r>
                      <a:endParaRPr lang="ru-RU" sz="18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ru-RU" sz="2100" dirty="0">
                          <a:solidFill>
                            <a:srgbClr val="FF0000"/>
                          </a:solidFill>
                          <a:effectLst/>
                        </a:rPr>
                        <a:t>Б</a:t>
                      </a:r>
                      <a:endParaRPr lang="ru-RU" sz="18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ru-RU" sz="2100">
                          <a:solidFill>
                            <a:srgbClr val="FF0000"/>
                          </a:solidFill>
                          <a:effectLst/>
                        </a:rPr>
                        <a:t>Ж</a:t>
                      </a:r>
                      <a:endParaRPr lang="ru-RU" sz="180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4" marR="68584" marT="0" marB="0"/>
                </a:tc>
              </a:tr>
              <a:tr h="561711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ru-RU" sz="2500" dirty="0">
                          <a:solidFill>
                            <a:srgbClr val="002060"/>
                          </a:solidFill>
                          <a:effectLst/>
                        </a:rPr>
                        <a:t>Г</a:t>
                      </a:r>
                      <a:endParaRPr lang="ru-RU" sz="21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ru-RU" sz="2100">
                          <a:solidFill>
                            <a:srgbClr val="FF0000"/>
                          </a:solidFill>
                          <a:effectLst/>
                        </a:rPr>
                        <a:t>П</a:t>
                      </a:r>
                      <a:endParaRPr lang="ru-RU" sz="180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ru-RU" sz="2100">
                          <a:solidFill>
                            <a:srgbClr val="FF0000"/>
                          </a:solidFill>
                          <a:effectLst/>
                        </a:rPr>
                        <a:t>С</a:t>
                      </a:r>
                      <a:endParaRPr lang="ru-RU" sz="180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ru-RU" sz="2100">
                          <a:solidFill>
                            <a:srgbClr val="FF0000"/>
                          </a:solidFill>
                          <a:effectLst/>
                        </a:rPr>
                        <a:t>Т</a:t>
                      </a:r>
                      <a:endParaRPr lang="ru-RU" sz="180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ru-RU" sz="2100" dirty="0">
                          <a:solidFill>
                            <a:srgbClr val="FF0000"/>
                          </a:solidFill>
                          <a:effectLst/>
                        </a:rPr>
                        <a:t>У</a:t>
                      </a:r>
                      <a:endParaRPr lang="ru-RU" sz="18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ru-RU" sz="2100">
                          <a:solidFill>
                            <a:srgbClr val="FF0000"/>
                          </a:solidFill>
                          <a:effectLst/>
                        </a:rPr>
                        <a:t>Л</a:t>
                      </a:r>
                      <a:endParaRPr lang="ru-RU" sz="180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4" marR="68584" marT="0" marB="0"/>
                </a:tc>
              </a:tr>
              <a:tr h="561711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ru-RU" sz="2500" dirty="0">
                          <a:solidFill>
                            <a:srgbClr val="002060"/>
                          </a:solidFill>
                          <a:effectLst/>
                        </a:rPr>
                        <a:t>Д</a:t>
                      </a:r>
                      <a:endParaRPr lang="ru-RU" sz="21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ru-RU" sz="2100">
                          <a:solidFill>
                            <a:srgbClr val="FF0000"/>
                          </a:solidFill>
                          <a:effectLst/>
                        </a:rPr>
                        <a:t>Ф</a:t>
                      </a:r>
                      <a:endParaRPr lang="ru-RU" sz="180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ru-RU" sz="2100">
                          <a:solidFill>
                            <a:srgbClr val="FF0000"/>
                          </a:solidFill>
                          <a:effectLst/>
                        </a:rPr>
                        <a:t>Ц</a:t>
                      </a:r>
                      <a:endParaRPr lang="ru-RU" sz="180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ru-RU" sz="2100">
                          <a:solidFill>
                            <a:srgbClr val="FF0000"/>
                          </a:solidFill>
                          <a:effectLst/>
                        </a:rPr>
                        <a:t>О</a:t>
                      </a:r>
                      <a:endParaRPr lang="ru-RU" sz="180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ru-RU" sz="2100" dirty="0">
                          <a:solidFill>
                            <a:srgbClr val="FF0000"/>
                          </a:solidFill>
                          <a:effectLst/>
                        </a:rPr>
                        <a:t>Х</a:t>
                      </a:r>
                      <a:endParaRPr lang="ru-RU" sz="18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ru-RU" sz="2100" dirty="0">
                          <a:solidFill>
                            <a:srgbClr val="FF0000"/>
                          </a:solidFill>
                          <a:effectLst/>
                        </a:rPr>
                        <a:t>Э</a:t>
                      </a:r>
                      <a:endParaRPr lang="ru-RU" sz="18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4" marR="68584" marT="0" marB="0"/>
                </a:tc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539750" y="4448175"/>
          <a:ext cx="8229601" cy="15621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29507"/>
                <a:gridCol w="628521"/>
                <a:gridCol w="693094"/>
                <a:gridCol w="684484"/>
                <a:gridCol w="703139"/>
                <a:gridCol w="693094"/>
                <a:gridCol w="698835"/>
                <a:gridCol w="684484"/>
                <a:gridCol w="817938"/>
                <a:gridCol w="698835"/>
                <a:gridCol w="698835"/>
                <a:gridCol w="698835"/>
              </a:tblGrid>
              <a:tr h="1064577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ru-RU" sz="2000" dirty="0">
                          <a:solidFill>
                            <a:srgbClr val="FF0000"/>
                          </a:solidFill>
                          <a:effectLst/>
                        </a:rPr>
                        <a:t>4в</a:t>
                      </a:r>
                      <a:endParaRPr lang="ru-RU" sz="18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ru-RU" sz="2000" dirty="0">
                          <a:solidFill>
                            <a:srgbClr val="FF0000"/>
                          </a:solidFill>
                          <a:effectLst/>
                        </a:rPr>
                        <a:t>5г</a:t>
                      </a:r>
                      <a:endParaRPr lang="ru-RU" sz="18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ru-RU" sz="2000" dirty="0">
                          <a:solidFill>
                            <a:srgbClr val="FF0000"/>
                          </a:solidFill>
                          <a:effectLst/>
                        </a:rPr>
                        <a:t>3а</a:t>
                      </a:r>
                      <a:endParaRPr lang="ru-RU" sz="18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ru-RU" sz="2000" dirty="0">
                          <a:solidFill>
                            <a:srgbClr val="FF0000"/>
                          </a:solidFill>
                          <a:effectLst/>
                        </a:rPr>
                        <a:t>1в</a:t>
                      </a:r>
                      <a:endParaRPr lang="ru-RU" sz="18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ru-RU" sz="2000" dirty="0">
                          <a:solidFill>
                            <a:srgbClr val="FF0000"/>
                          </a:solidFill>
                          <a:effectLst/>
                        </a:rPr>
                        <a:t>3д</a:t>
                      </a:r>
                      <a:endParaRPr lang="ru-RU" sz="18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ru-RU" sz="2000" dirty="0">
                          <a:solidFill>
                            <a:srgbClr val="FF0000"/>
                          </a:solidFill>
                          <a:effectLst/>
                        </a:rPr>
                        <a:t>5а</a:t>
                      </a:r>
                      <a:endParaRPr lang="ru-RU" sz="18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ru-RU" sz="2000" dirty="0">
                          <a:solidFill>
                            <a:srgbClr val="FF0000"/>
                          </a:solidFill>
                          <a:effectLst/>
                        </a:rPr>
                        <a:t>2б</a:t>
                      </a:r>
                      <a:endParaRPr lang="ru-RU" sz="18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ru-RU" sz="2000" dirty="0">
                          <a:solidFill>
                            <a:srgbClr val="FF0000"/>
                          </a:solidFill>
                          <a:effectLst/>
                        </a:rPr>
                        <a:t>3в</a:t>
                      </a:r>
                      <a:endParaRPr lang="ru-RU" sz="18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ru-RU" sz="2000" dirty="0">
                          <a:solidFill>
                            <a:srgbClr val="FF0000"/>
                          </a:solidFill>
                          <a:effectLst/>
                        </a:rPr>
                        <a:t>2б</a:t>
                      </a:r>
                      <a:endParaRPr lang="ru-RU" sz="18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ru-RU" sz="2000" dirty="0">
                          <a:solidFill>
                            <a:srgbClr val="FF0000"/>
                          </a:solidFill>
                          <a:effectLst/>
                        </a:rPr>
                        <a:t>5б</a:t>
                      </a:r>
                      <a:endParaRPr lang="ru-RU" sz="18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ru-RU" sz="2000" dirty="0">
                          <a:solidFill>
                            <a:srgbClr val="FF0000"/>
                          </a:solidFill>
                          <a:effectLst/>
                        </a:rPr>
                        <a:t>2г</a:t>
                      </a:r>
                      <a:endParaRPr lang="ru-RU" sz="18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ru-RU" sz="2000" dirty="0">
                          <a:solidFill>
                            <a:srgbClr val="FF0000"/>
                          </a:solidFill>
                          <a:effectLst/>
                        </a:rPr>
                        <a:t>1а</a:t>
                      </a:r>
                      <a:endParaRPr lang="ru-RU" sz="18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97523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4191" name="Rectangle 1"/>
          <p:cNvSpPr>
            <a:spLocks noChangeArrowheads="1"/>
          </p:cNvSpPr>
          <p:nvPr/>
        </p:nvSpPr>
        <p:spPr bwMode="auto">
          <a:xfrm>
            <a:off x="2627313" y="522922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u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u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70000"/>
              <a:buFont typeface="Wingdings" pitchFamily="2" charset="2"/>
              <a:buChar char="u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u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u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u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u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176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ru-RU"/>
          </a:p>
        </p:txBody>
      </p:sp>
      <p:pic>
        <p:nvPicPr>
          <p:cNvPr id="22532" name="Picture 4" descr="File00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43" t="-746"/>
          <a:stretch>
            <a:fillRect/>
          </a:stretch>
        </p:blipFill>
        <p:spPr bwMode="auto">
          <a:xfrm>
            <a:off x="103188" y="277813"/>
            <a:ext cx="8861425" cy="647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23556" name="Picture 2" descr="Мурал с портретом амурского казака Дмитрия Пешкова украсит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ru-RU"/>
          </a:p>
        </p:txBody>
      </p:sp>
      <p:pic>
        <p:nvPicPr>
          <p:cNvPr id="24580" name="Picture 4" descr="File004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9" t="68269" r="34050" b="1781"/>
          <a:stretch>
            <a:fillRect/>
          </a:stretch>
        </p:blipFill>
        <p:spPr bwMode="auto">
          <a:xfrm>
            <a:off x="255588" y="227013"/>
            <a:ext cx="8632825" cy="635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25604" name="Рисунок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115888"/>
            <a:ext cx="51911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116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ru-RU"/>
          </a:p>
        </p:txBody>
      </p:sp>
      <p:pic>
        <p:nvPicPr>
          <p:cNvPr id="26628" name="Picture 4" descr="File00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82" t="4240" r="3320" b="65575"/>
          <a:stretch>
            <a:fillRect/>
          </a:stretch>
        </p:blipFill>
        <p:spPr bwMode="auto">
          <a:xfrm>
            <a:off x="144463" y="277813"/>
            <a:ext cx="8855075" cy="646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178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ru-RU"/>
          </a:p>
        </p:txBody>
      </p:sp>
      <p:pic>
        <p:nvPicPr>
          <p:cNvPr id="27652" name="Picture 4" descr="File005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8" t="7260" r="26935" b="63750"/>
          <a:stretch>
            <a:fillRect/>
          </a:stretch>
        </p:blipFill>
        <p:spPr bwMode="auto">
          <a:xfrm>
            <a:off x="280988" y="277813"/>
            <a:ext cx="8582025" cy="630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/>
          </a:p>
        </p:txBody>
      </p:sp>
      <p:pic>
        <p:nvPicPr>
          <p:cNvPr id="28675" name="Picture 3" descr="BKDC014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158750"/>
            <a:ext cx="5618163" cy="654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119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ru-RU"/>
          </a:p>
        </p:txBody>
      </p:sp>
      <p:pic>
        <p:nvPicPr>
          <p:cNvPr id="29700" name="Picture 4" descr="File005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1" t="67653" r="33783" b="2504"/>
          <a:stretch>
            <a:fillRect/>
          </a:stretch>
        </p:blipFill>
        <p:spPr bwMode="auto">
          <a:xfrm>
            <a:off x="198438" y="404813"/>
            <a:ext cx="8834437" cy="617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30724" name="Рисунок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404813"/>
            <a:ext cx="5543550" cy="604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1208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ru-RU"/>
          </a:p>
        </p:txBody>
      </p:sp>
      <p:pic>
        <p:nvPicPr>
          <p:cNvPr id="31748" name="Picture 4" descr="BKDC009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388" y="368300"/>
            <a:ext cx="8461375" cy="612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ru-RU"/>
          </a:p>
        </p:txBody>
      </p:sp>
      <p:pic>
        <p:nvPicPr>
          <p:cNvPr id="5124" name="Picture 4" descr="File006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50" y="0"/>
            <a:ext cx="90360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1218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ru-RU"/>
          </a:p>
        </p:txBody>
      </p:sp>
      <p:pic>
        <p:nvPicPr>
          <p:cNvPr id="32772" name="Picture 4" descr="File004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3" t="8682" r="36021" b="3806"/>
          <a:stretch>
            <a:fillRect/>
          </a:stretch>
        </p:blipFill>
        <p:spPr bwMode="auto">
          <a:xfrm>
            <a:off x="611188" y="476250"/>
            <a:ext cx="8137525" cy="568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122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ru-RU"/>
          </a:p>
        </p:txBody>
      </p:sp>
      <p:pic>
        <p:nvPicPr>
          <p:cNvPr id="33796" name="Picture 4" descr="File004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1" t="11540" r="42479"/>
          <a:stretch>
            <a:fillRect/>
          </a:stretch>
        </p:blipFill>
        <p:spPr bwMode="auto">
          <a:xfrm>
            <a:off x="539750" y="476250"/>
            <a:ext cx="8137525" cy="560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4000" dirty="0"/>
              <a:t/>
            </a:r>
            <a:br>
              <a:rPr lang="ru-RU" sz="4000" dirty="0"/>
            </a:br>
            <a:r>
              <a:rPr lang="ru-RU" sz="6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века 19 в век 21.</a:t>
            </a:r>
            <a:endParaRPr lang="ru-RU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ru-RU"/>
          </a:p>
        </p:txBody>
      </p:sp>
      <p:pic>
        <p:nvPicPr>
          <p:cNvPr id="34820" name="Picture 4" descr="File000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7" t="653" r="23" b="6244"/>
          <a:stretch>
            <a:fillRect/>
          </a:stretch>
        </p:blipFill>
        <p:spPr bwMode="auto">
          <a:xfrm>
            <a:off x="592138" y="1700213"/>
            <a:ext cx="8064500" cy="487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ru-RU"/>
          </a:p>
        </p:txBody>
      </p:sp>
      <p:pic>
        <p:nvPicPr>
          <p:cNvPr id="35844" name="Picture 4" descr="File00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" t="14578" r="48955" b="10239"/>
          <a:stretch>
            <a:fillRect/>
          </a:stretch>
        </p:blipFill>
        <p:spPr bwMode="auto">
          <a:xfrm>
            <a:off x="539750" y="549275"/>
            <a:ext cx="8208963" cy="561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defRPr/>
            </a:pPr>
            <a:endParaRPr lang="ru-RU"/>
          </a:p>
        </p:txBody>
      </p:sp>
      <p:pic>
        <p:nvPicPr>
          <p:cNvPr id="36868" name="Picture 4" descr="File00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04" t="7004" r="51384" b="1906"/>
          <a:stretch>
            <a:fillRect/>
          </a:stretch>
        </p:blipFill>
        <p:spPr bwMode="auto">
          <a:xfrm>
            <a:off x="395288" y="333375"/>
            <a:ext cx="8424862" cy="607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141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ru-RU"/>
          </a:p>
        </p:txBody>
      </p:sp>
      <p:pic>
        <p:nvPicPr>
          <p:cNvPr id="37892" name="Picture 4" descr="File003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03"/>
          <a:stretch>
            <a:fillRect/>
          </a:stretch>
        </p:blipFill>
        <p:spPr bwMode="auto">
          <a:xfrm>
            <a:off x="203200" y="357188"/>
            <a:ext cx="8737600" cy="6030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133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ru-RU"/>
          </a:p>
        </p:txBody>
      </p:sp>
      <p:pic>
        <p:nvPicPr>
          <p:cNvPr id="38916" name="Picture 4" descr="File00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 t="14792" r="51035" b="6013"/>
          <a:stretch>
            <a:fillRect/>
          </a:stretch>
        </p:blipFill>
        <p:spPr bwMode="auto">
          <a:xfrm>
            <a:off x="268288" y="277813"/>
            <a:ext cx="8607425" cy="6246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39940" name="Рисунок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5" y="277813"/>
            <a:ext cx="8778875" cy="646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1290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ru-RU"/>
          </a:p>
        </p:txBody>
      </p:sp>
      <p:pic>
        <p:nvPicPr>
          <p:cNvPr id="40964" name="Picture 4" descr="File006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7" t="16003" r="13055" b="2913"/>
          <a:stretch>
            <a:fillRect/>
          </a:stretch>
        </p:blipFill>
        <p:spPr bwMode="auto">
          <a:xfrm>
            <a:off x="755650" y="339725"/>
            <a:ext cx="7921625" cy="582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5" name="Picture 4" descr="File006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7" t="16003" r="13055" b="2913"/>
          <a:stretch>
            <a:fillRect/>
          </a:stretch>
        </p:blipFill>
        <p:spPr bwMode="auto">
          <a:xfrm>
            <a:off x="908050" y="492125"/>
            <a:ext cx="7921625" cy="582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41988" name="Рисунок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15888"/>
            <a:ext cx="3871913" cy="388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9" name="Рисунок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368" b="11452"/>
          <a:stretch>
            <a:fillRect/>
          </a:stretch>
        </p:blipFill>
        <p:spPr bwMode="auto">
          <a:xfrm>
            <a:off x="4122738" y="2846388"/>
            <a:ext cx="4770437" cy="370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ru-RU"/>
          </a:p>
        </p:txBody>
      </p:sp>
      <p:pic>
        <p:nvPicPr>
          <p:cNvPr id="6148" name="Picture 4" descr="File001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566"/>
          <a:stretch>
            <a:fillRect/>
          </a:stretch>
        </p:blipFill>
        <p:spPr bwMode="auto">
          <a:xfrm>
            <a:off x="-107950" y="0"/>
            <a:ext cx="91789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4301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79375"/>
            <a:ext cx="7016750" cy="669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142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ru-RU"/>
          </a:p>
        </p:txBody>
      </p:sp>
      <p:pic>
        <p:nvPicPr>
          <p:cNvPr id="44036" name="Picture 4" descr="File003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8" t="3960" r="1808"/>
          <a:stretch>
            <a:fillRect/>
          </a:stretch>
        </p:blipFill>
        <p:spPr bwMode="auto">
          <a:xfrm>
            <a:off x="539750" y="692150"/>
            <a:ext cx="8135938" cy="547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45060" name="Рисунок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8" y="184150"/>
            <a:ext cx="4473575" cy="350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0" y="2674938"/>
            <a:ext cx="4516438" cy="417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ru-RU"/>
          </a:p>
        </p:txBody>
      </p:sp>
      <p:pic>
        <p:nvPicPr>
          <p:cNvPr id="46084" name="Picture 4" descr="File006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91" t="18268" r="9512" b="22958"/>
          <a:stretch>
            <a:fillRect/>
          </a:stretch>
        </p:blipFill>
        <p:spPr bwMode="auto">
          <a:xfrm>
            <a:off x="684213" y="363538"/>
            <a:ext cx="8064500" cy="580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ru-RU"/>
          </a:p>
        </p:txBody>
      </p:sp>
      <p:pic>
        <p:nvPicPr>
          <p:cNvPr id="47108" name="Picture 4" descr="File006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97" t="5664" r="18839" b="9995"/>
          <a:stretch>
            <a:fillRect/>
          </a:stretch>
        </p:blipFill>
        <p:spPr bwMode="auto">
          <a:xfrm>
            <a:off x="1979613" y="115888"/>
            <a:ext cx="4895850" cy="632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48132" name="Рисунок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913" y="412750"/>
            <a:ext cx="8004175" cy="603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ru-RU"/>
          </a:p>
        </p:txBody>
      </p:sp>
      <p:pic>
        <p:nvPicPr>
          <p:cNvPr id="7172" name="Picture 4" descr="File005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60" t="21481" r="9161" b="48192"/>
          <a:stretch>
            <a:fillRect/>
          </a:stretch>
        </p:blipFill>
        <p:spPr bwMode="auto">
          <a:xfrm>
            <a:off x="323850" y="188913"/>
            <a:ext cx="8497888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ru-RU"/>
          </a:p>
        </p:txBody>
      </p:sp>
      <p:pic>
        <p:nvPicPr>
          <p:cNvPr id="8196" name="Picture 4" descr="File004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4" t="9927" r="42860" b="2858"/>
          <a:stretch>
            <a:fillRect/>
          </a:stretch>
        </p:blipFill>
        <p:spPr bwMode="auto">
          <a:xfrm>
            <a:off x="338138" y="260350"/>
            <a:ext cx="8467725" cy="604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173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ru-RU"/>
          </a:p>
        </p:txBody>
      </p:sp>
      <p:pic>
        <p:nvPicPr>
          <p:cNvPr id="9220" name="Picture 4" descr="File003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" t="11342" r="44630"/>
          <a:stretch>
            <a:fillRect/>
          </a:stretch>
        </p:blipFill>
        <p:spPr bwMode="auto">
          <a:xfrm>
            <a:off x="323850" y="400050"/>
            <a:ext cx="8496300" cy="605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ru-RU"/>
          </a:p>
        </p:txBody>
      </p:sp>
      <p:pic>
        <p:nvPicPr>
          <p:cNvPr id="10244" name="Picture 4" descr="File004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9" t="66896" r="36836" b="1845"/>
          <a:stretch>
            <a:fillRect/>
          </a:stretch>
        </p:blipFill>
        <p:spPr bwMode="auto">
          <a:xfrm>
            <a:off x="307975" y="404813"/>
            <a:ext cx="8367713" cy="5976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ru-RU"/>
          </a:p>
        </p:txBody>
      </p:sp>
      <p:pic>
        <p:nvPicPr>
          <p:cNvPr id="11268" name="Picture 4" descr="File00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22" t="67137" r="22543" b="4208"/>
          <a:stretch>
            <a:fillRect/>
          </a:stretch>
        </p:blipFill>
        <p:spPr bwMode="auto">
          <a:xfrm>
            <a:off x="219075" y="292100"/>
            <a:ext cx="8705850" cy="6288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клон">
  <a:themeElements>
    <a:clrScheme name="Склон 5">
      <a:dk1>
        <a:srgbClr val="009999"/>
      </a:dk1>
      <a:lt1>
        <a:srgbClr val="EAEAEA"/>
      </a:lt1>
      <a:dk2>
        <a:srgbClr val="006666"/>
      </a:dk2>
      <a:lt2>
        <a:srgbClr val="FFFFCC"/>
      </a:lt2>
      <a:accent1>
        <a:srgbClr val="339966"/>
      </a:accent1>
      <a:accent2>
        <a:srgbClr val="5E855B"/>
      </a:accent2>
      <a:accent3>
        <a:srgbClr val="AAB8B8"/>
      </a:accent3>
      <a:accent4>
        <a:srgbClr val="C8C8C8"/>
      </a:accent4>
      <a:accent5>
        <a:srgbClr val="ADCAB8"/>
      </a:accent5>
      <a:accent6>
        <a:srgbClr val="547852"/>
      </a:accent6>
      <a:hlink>
        <a:srgbClr val="EEC85E"/>
      </a:hlink>
      <a:folHlink>
        <a:srgbClr val="AA8456"/>
      </a:folHlink>
    </a:clrScheme>
    <a:fontScheme name="Склон">
      <a:majorFont>
        <a:latin typeface="Arial"/>
        <a:ea typeface=""/>
        <a:cs typeface=""/>
      </a:majorFont>
      <a:minorFont>
        <a:latin typeface="Verdan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Склон 1">
        <a:dk1>
          <a:srgbClr val="5B5B49"/>
        </a:dk1>
        <a:lt1>
          <a:srgbClr val="DDDDDD"/>
        </a:lt1>
        <a:dk2>
          <a:srgbClr val="2B2A00"/>
        </a:dk2>
        <a:lt2>
          <a:srgbClr val="E0DFBE"/>
        </a:lt2>
        <a:accent1>
          <a:srgbClr val="878543"/>
        </a:accent1>
        <a:accent2>
          <a:srgbClr val="716E00"/>
        </a:accent2>
        <a:accent3>
          <a:srgbClr val="ACACAA"/>
        </a:accent3>
        <a:accent4>
          <a:srgbClr val="BDBDBD"/>
        </a:accent4>
        <a:accent5>
          <a:srgbClr val="C3C2B0"/>
        </a:accent5>
        <a:accent6>
          <a:srgbClr val="666300"/>
        </a:accent6>
        <a:hlink>
          <a:srgbClr val="CC9900"/>
        </a:hlink>
        <a:folHlink>
          <a:srgbClr val="9966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клон 2">
        <a:dk1>
          <a:srgbClr val="746354"/>
        </a:dk1>
        <a:lt1>
          <a:srgbClr val="FFFFFF"/>
        </a:lt1>
        <a:dk2>
          <a:srgbClr val="523E26"/>
        </a:dk2>
        <a:lt2>
          <a:srgbClr val="E1DFAF"/>
        </a:lt2>
        <a:accent1>
          <a:srgbClr val="CC9900"/>
        </a:accent1>
        <a:accent2>
          <a:srgbClr val="669900"/>
        </a:accent2>
        <a:accent3>
          <a:srgbClr val="B3AFAC"/>
        </a:accent3>
        <a:accent4>
          <a:srgbClr val="DADADA"/>
        </a:accent4>
        <a:accent5>
          <a:srgbClr val="E2CAAA"/>
        </a:accent5>
        <a:accent6>
          <a:srgbClr val="5C8A00"/>
        </a:accent6>
        <a:hlink>
          <a:srgbClr val="CCCC00"/>
        </a:hlink>
        <a:folHlink>
          <a:srgbClr val="AC793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клон 3">
        <a:dk1>
          <a:srgbClr val="667B5B"/>
        </a:dk1>
        <a:lt1>
          <a:srgbClr val="E6E6DA"/>
        </a:lt1>
        <a:dk2>
          <a:srgbClr val="295200"/>
        </a:dk2>
        <a:lt2>
          <a:srgbClr val="F3F2D9"/>
        </a:lt2>
        <a:accent1>
          <a:srgbClr val="808000"/>
        </a:accent1>
        <a:accent2>
          <a:srgbClr val="838D75"/>
        </a:accent2>
        <a:accent3>
          <a:srgbClr val="ACB3AA"/>
        </a:accent3>
        <a:accent4>
          <a:srgbClr val="C4C4BA"/>
        </a:accent4>
        <a:accent5>
          <a:srgbClr val="C0C0AA"/>
        </a:accent5>
        <a:accent6>
          <a:srgbClr val="767F69"/>
        </a:accent6>
        <a:hlink>
          <a:srgbClr val="33CC33"/>
        </a:hlink>
        <a:folHlink>
          <a:srgbClr val="33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клон 4">
        <a:dk1>
          <a:srgbClr val="86615A"/>
        </a:dk1>
        <a:lt1>
          <a:srgbClr val="FFFFFF"/>
        </a:lt1>
        <a:dk2>
          <a:srgbClr val="633427"/>
        </a:dk2>
        <a:lt2>
          <a:srgbClr val="E9DDCD"/>
        </a:lt2>
        <a:accent1>
          <a:srgbClr val="A34545"/>
        </a:accent1>
        <a:accent2>
          <a:srgbClr val="C86400"/>
        </a:accent2>
        <a:accent3>
          <a:srgbClr val="B7AEAC"/>
        </a:accent3>
        <a:accent4>
          <a:srgbClr val="DADADA"/>
        </a:accent4>
        <a:accent5>
          <a:srgbClr val="CEB0B0"/>
        </a:accent5>
        <a:accent6>
          <a:srgbClr val="B55A00"/>
        </a:accent6>
        <a:hlink>
          <a:srgbClr val="ECAE00"/>
        </a:hlink>
        <a:folHlink>
          <a:srgbClr val="BAA88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клон 5">
        <a:dk1>
          <a:srgbClr val="009999"/>
        </a:dk1>
        <a:lt1>
          <a:srgbClr val="EAEAEA"/>
        </a:lt1>
        <a:dk2>
          <a:srgbClr val="006666"/>
        </a:dk2>
        <a:lt2>
          <a:srgbClr val="FFFFCC"/>
        </a:lt2>
        <a:accent1>
          <a:srgbClr val="339966"/>
        </a:accent1>
        <a:accent2>
          <a:srgbClr val="5E855B"/>
        </a:accent2>
        <a:accent3>
          <a:srgbClr val="AAB8B8"/>
        </a:accent3>
        <a:accent4>
          <a:srgbClr val="C8C8C8"/>
        </a:accent4>
        <a:accent5>
          <a:srgbClr val="ADCAB8"/>
        </a:accent5>
        <a:accent6>
          <a:srgbClr val="547852"/>
        </a:accent6>
        <a:hlink>
          <a:srgbClr val="EEC85E"/>
        </a:hlink>
        <a:folHlink>
          <a:srgbClr val="AA845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клон 6">
        <a:dk1>
          <a:srgbClr val="B8A47C"/>
        </a:dk1>
        <a:lt1>
          <a:srgbClr val="FFFFFF"/>
        </a:lt1>
        <a:dk2>
          <a:srgbClr val="A68A58"/>
        </a:dk2>
        <a:lt2>
          <a:srgbClr val="DAD79C"/>
        </a:lt2>
        <a:accent1>
          <a:srgbClr val="816B35"/>
        </a:accent1>
        <a:accent2>
          <a:srgbClr val="FFCC00"/>
        </a:accent2>
        <a:accent3>
          <a:srgbClr val="D0C4B4"/>
        </a:accent3>
        <a:accent4>
          <a:srgbClr val="DADADA"/>
        </a:accent4>
        <a:accent5>
          <a:srgbClr val="C1BAAE"/>
        </a:accent5>
        <a:accent6>
          <a:srgbClr val="E7B900"/>
        </a:accent6>
        <a:hlink>
          <a:srgbClr val="0066CC"/>
        </a:hlink>
        <a:folHlink>
          <a:srgbClr val="00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клон 7">
        <a:dk1>
          <a:srgbClr val="336699"/>
        </a:dk1>
        <a:lt1>
          <a:srgbClr val="F8F8F8"/>
        </a:lt1>
        <a:dk2>
          <a:srgbClr val="003366"/>
        </a:dk2>
        <a:lt2>
          <a:srgbClr val="D1DDD4"/>
        </a:lt2>
        <a:accent1>
          <a:srgbClr val="3399FF"/>
        </a:accent1>
        <a:accent2>
          <a:srgbClr val="006699"/>
        </a:accent2>
        <a:accent3>
          <a:srgbClr val="AAADB8"/>
        </a:accent3>
        <a:accent4>
          <a:srgbClr val="D4D4D4"/>
        </a:accent4>
        <a:accent5>
          <a:srgbClr val="ADCAFF"/>
        </a:accent5>
        <a:accent6>
          <a:srgbClr val="005C8A"/>
        </a:accent6>
        <a:hlink>
          <a:srgbClr val="86C0CE"/>
        </a:hlink>
        <a:folHlink>
          <a:srgbClr val="00808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Cliff</Template>
  <TotalTime>452</TotalTime>
  <Words>49</Words>
  <Application>Microsoft Office PowerPoint</Application>
  <PresentationFormat>Экран (4:3)</PresentationFormat>
  <Paragraphs>62</Paragraphs>
  <Slides>45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45</vt:i4>
      </vt:variant>
    </vt:vector>
  </HeadingPairs>
  <TitlesOfParts>
    <vt:vector size="52" baseType="lpstr">
      <vt:lpstr>Verdana</vt:lpstr>
      <vt:lpstr>Arial</vt:lpstr>
      <vt:lpstr>Wingdings</vt:lpstr>
      <vt:lpstr>Calibri</vt:lpstr>
      <vt:lpstr>Algerian</vt:lpstr>
      <vt:lpstr>Times New Roman</vt:lpstr>
      <vt:lpstr>Склон</vt:lpstr>
      <vt:lpstr>Благовещенск:  вчера, сегодня, завтра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Из века 19 в век 21.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Надежда</cp:lastModifiedBy>
  <cp:revision>35</cp:revision>
  <dcterms:created xsi:type="dcterms:W3CDTF">2008-11-23T13:54:55Z</dcterms:created>
  <dcterms:modified xsi:type="dcterms:W3CDTF">2023-02-17T07:47:49Z</dcterms:modified>
</cp:coreProperties>
</file>