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8" r:id="rId9"/>
    <p:sldId id="266" r:id="rId10"/>
    <p:sldId id="267" r:id="rId11"/>
    <p:sldId id="269" r:id="rId12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CE98-7D66-4F05-BA70-2A795B45799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0033-5FED-428C-ABEA-CA2D146D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572428" cy="1643074"/>
          </a:xfrm>
        </p:spPr>
        <p:txBody>
          <a:bodyPr>
            <a:noAutofit/>
          </a:bodyPr>
          <a:lstStyle/>
          <a:p>
            <a:r>
              <a:rPr lang="ru-RU" sz="4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«Открытка для мамы»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r="39974" b="21569"/>
          <a:stretch>
            <a:fillRect/>
          </a:stretch>
        </p:blipFill>
        <p:spPr bwMode="auto">
          <a:xfrm>
            <a:off x="3071802" y="2786058"/>
            <a:ext cx="2714644" cy="3016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39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ÑÐ¾ÑÑÑÐµ Ð¿Ð¾Ð·Ð´Ð½Ð¸Ðµ ÑÑÐ»ÑÐ¿Ð°Ð½Ñ"/>
          <p:cNvPicPr>
            <a:picLocks noChangeAspect="1" noChangeArrowheads="1"/>
          </p:cNvPicPr>
          <p:nvPr/>
        </p:nvPicPr>
        <p:blipFill>
          <a:blip r:embed="rId2"/>
          <a:srcRect l="2344" t="49529" r="55468" b="5660"/>
          <a:stretch>
            <a:fillRect/>
          </a:stretch>
        </p:blipFill>
        <p:spPr bwMode="auto">
          <a:xfrm>
            <a:off x="142844" y="3714752"/>
            <a:ext cx="2571768" cy="2857520"/>
          </a:xfrm>
          <a:prstGeom prst="rect">
            <a:avLst/>
          </a:prstGeom>
          <a:noFill/>
        </p:spPr>
      </p:pic>
      <p:pic>
        <p:nvPicPr>
          <p:cNvPr id="2056" name="Picture 8" descr="ÐÐµÐ»ÐµÐ½Ð¾ÑÐ²ÐµÑÐ½ÑÐµ ÑÑÐ»ÑÐ¿Ð°Ð½Ñ"/>
          <p:cNvPicPr>
            <a:picLocks noChangeAspect="1" noChangeArrowheads="1"/>
          </p:cNvPicPr>
          <p:nvPr/>
        </p:nvPicPr>
        <p:blipFill>
          <a:blip r:embed="rId3"/>
          <a:srcRect t="50391" b="3906"/>
          <a:stretch>
            <a:fillRect/>
          </a:stretch>
        </p:blipFill>
        <p:spPr bwMode="auto">
          <a:xfrm>
            <a:off x="2857488" y="3786190"/>
            <a:ext cx="6096000" cy="2786082"/>
          </a:xfrm>
          <a:prstGeom prst="rect">
            <a:avLst/>
          </a:prstGeom>
          <a:noFill/>
        </p:spPr>
      </p:pic>
      <p:pic>
        <p:nvPicPr>
          <p:cNvPr id="2058" name="Picture 10" descr="Ð ÐµÐ¼Ð±ÑÐ°Ð½Ð´Ñ-ÑÑÐ»ÑÐ¿Ð°Ð½Ñ"/>
          <p:cNvPicPr>
            <a:picLocks noChangeAspect="1" noChangeArrowheads="1"/>
          </p:cNvPicPr>
          <p:nvPr/>
        </p:nvPicPr>
        <p:blipFill>
          <a:blip r:embed="rId4"/>
          <a:srcRect r="33203" b="6250"/>
          <a:stretch>
            <a:fillRect/>
          </a:stretch>
        </p:blipFill>
        <p:spPr bwMode="auto">
          <a:xfrm>
            <a:off x="5072034" y="285728"/>
            <a:ext cx="4071966" cy="2857496"/>
          </a:xfrm>
          <a:prstGeom prst="rect">
            <a:avLst/>
          </a:prstGeom>
          <a:noFill/>
        </p:spPr>
      </p:pic>
      <p:pic>
        <p:nvPicPr>
          <p:cNvPr id="2050" name="Picture 2" descr="Ð¢ÑÐ¸ÑÐ¼Ñ-ÑÑÐ»ÑÐ¿Ð°Ð½Ñ"/>
          <p:cNvPicPr>
            <a:picLocks noChangeAspect="1" noChangeArrowheads="1"/>
          </p:cNvPicPr>
          <p:nvPr/>
        </p:nvPicPr>
        <p:blipFill>
          <a:blip r:embed="rId5"/>
          <a:srcRect r="66601" b="8914"/>
          <a:stretch>
            <a:fillRect/>
          </a:stretch>
        </p:blipFill>
        <p:spPr bwMode="auto">
          <a:xfrm>
            <a:off x="2928926" y="285728"/>
            <a:ext cx="2143140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3000372"/>
            <a:ext cx="2866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тюльпаны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 r="39974" b="21569"/>
          <a:stretch>
            <a:fillRect/>
          </a:stretch>
        </p:blipFill>
        <p:spPr bwMode="auto">
          <a:xfrm>
            <a:off x="214282" y="285728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357166"/>
            <a:ext cx="19833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r="8277"/>
          <a:stretch>
            <a:fillRect/>
          </a:stretch>
        </p:blipFill>
        <p:spPr bwMode="auto">
          <a:xfrm>
            <a:off x="2428860" y="357166"/>
            <a:ext cx="19158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971" t="4109" r="4456" b="7538"/>
          <a:stretch>
            <a:fillRect/>
          </a:stretch>
        </p:blipFill>
        <p:spPr bwMode="auto">
          <a:xfrm>
            <a:off x="4500562" y="428604"/>
            <a:ext cx="1928826" cy="24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286512" y="3357562"/>
            <a:ext cx="2480033" cy="294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28596" y="3286124"/>
            <a:ext cx="25802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3286116" y="3286124"/>
            <a:ext cx="2610912" cy="31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2999" t="5556" r="5531"/>
          <a:stretch>
            <a:fillRect/>
          </a:stretch>
        </p:blipFill>
        <p:spPr bwMode="auto">
          <a:xfrm>
            <a:off x="6715140" y="428604"/>
            <a:ext cx="19209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57150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57150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21431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20716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20002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0716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57150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46531" y="142852"/>
            <a:ext cx="8568873" cy="6562413"/>
            <a:chOff x="146531" y="142852"/>
            <a:chExt cx="8568873" cy="6562413"/>
          </a:xfrm>
        </p:grpSpPr>
        <p:pic>
          <p:nvPicPr>
            <p:cNvPr id="1026" name="Picture 2" descr="ÐÐ°ÑÑÐ¸Ð½ÐºÐ¸ Ð¿Ð¾ Ð·Ð°Ð¿ÑÐ¾ÑÑ ÐºÐ°ÑÑÐ¸Ð½ÐºÐ¸ ÐºÐ»ÐµÐ¹"/>
            <p:cNvPicPr>
              <a:picLocks noChangeAspect="1" noChangeArrowheads="1"/>
            </p:cNvPicPr>
            <p:nvPr/>
          </p:nvPicPr>
          <p:blipFill>
            <a:blip r:embed="rId2" cstate="print"/>
            <a:srcRect l="29622" t="5386" r="32678"/>
            <a:stretch>
              <a:fillRect/>
            </a:stretch>
          </p:blipFill>
          <p:spPr bwMode="auto">
            <a:xfrm>
              <a:off x="3196545" y="1620713"/>
              <a:ext cx="928694" cy="2330689"/>
            </a:xfrm>
            <a:prstGeom prst="rect">
              <a:avLst/>
            </a:prstGeom>
            <a:noFill/>
          </p:spPr>
        </p:pic>
        <p:pic>
          <p:nvPicPr>
            <p:cNvPr id="1028" name="Picture 4" descr="ÐÐ°ÑÑÐ¸Ð½ÐºÐ¸ Ð¿Ð¾ Ð·Ð°Ð¿ÑÐ¾ÑÑ ÐºÐ°ÑÑÐ¸Ð½ÐºÐ¸ Ð½Ð¾Ð¶Ð½Ð¸ÑÑ"/>
            <p:cNvPicPr>
              <a:picLocks noChangeAspect="1" noChangeArrowheads="1"/>
            </p:cNvPicPr>
            <p:nvPr/>
          </p:nvPicPr>
          <p:blipFill>
            <a:blip r:embed="rId3"/>
            <a:srcRect l="13125" t="13125" r="9999" b="13749"/>
            <a:stretch>
              <a:fillRect/>
            </a:stretch>
          </p:blipFill>
          <p:spPr bwMode="auto">
            <a:xfrm>
              <a:off x="565923" y="3464719"/>
              <a:ext cx="2628553" cy="2500330"/>
            </a:xfrm>
            <a:prstGeom prst="rect">
              <a:avLst/>
            </a:prstGeom>
            <a:noFill/>
          </p:spPr>
        </p:pic>
        <p:pic>
          <p:nvPicPr>
            <p:cNvPr id="1030" name="Picture 6" descr="ÐÐ°ÑÑÐ¸Ð½ÐºÐ¸ Ð¿Ð¾ Ð·Ð°Ð¿ÑÐ¾ÑÑ ÐºÐ°ÑÑÐ¸Ð½ÐºÐ¸ ÑÐ²ÐµÑÐ½Ð°Ñ Ð±ÑÐ¼Ð°Ð³Ð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2" y="2786058"/>
              <a:ext cx="3857652" cy="3857652"/>
            </a:xfrm>
            <a:prstGeom prst="rect">
              <a:avLst/>
            </a:prstGeom>
            <a:noFill/>
          </p:spPr>
        </p:pic>
        <p:pic>
          <p:nvPicPr>
            <p:cNvPr id="1032" name="Picture 8" descr="ÐÐ°ÑÑÐ¸Ð½ÐºÐ¸ Ð¿Ð¾ Ð·Ð°Ð¿ÑÐ¾ÑÑ ÐºÐ°ÑÑÐ¸Ð½ÐºÐ¸ ÐºÐ°ÑÐ°Ð½Ð´Ð°Ñ Ð¿ÑÐ¾ÑÑÐ¾Ð¹"/>
            <p:cNvPicPr>
              <a:picLocks noChangeAspect="1" noChangeArrowheads="1"/>
            </p:cNvPicPr>
            <p:nvPr/>
          </p:nvPicPr>
          <p:blipFill>
            <a:blip r:embed="rId5" cstate="print"/>
            <a:srcRect t="19744" r="-519" b="21021"/>
            <a:stretch>
              <a:fillRect/>
            </a:stretch>
          </p:blipFill>
          <p:spPr bwMode="auto">
            <a:xfrm>
              <a:off x="5314522" y="714356"/>
              <a:ext cx="2545791" cy="1500198"/>
            </a:xfrm>
            <a:prstGeom prst="rect">
              <a:avLst/>
            </a:prstGeom>
            <a:noFill/>
          </p:spPr>
        </p:pic>
        <p:pic>
          <p:nvPicPr>
            <p:cNvPr id="1034" name="Picture 10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576" y="604517"/>
              <a:ext cx="1491297" cy="21192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000232" y="142852"/>
              <a:ext cx="6059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1. ИНСТРУМЕНТЫ И МАТЕРИАЛЫ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0130" y="2726758"/>
              <a:ext cx="1226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шаблон</a:t>
              </a:r>
              <a:endParaRPr lang="ru-RU" sz="2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5923" y="5564939"/>
              <a:ext cx="1472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ножницы</a:t>
              </a:r>
              <a:endParaRPr lang="ru-RU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1659" y="3951402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клей</a:t>
              </a:r>
              <a:endParaRPr lang="ru-RU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7345" y="1814444"/>
              <a:ext cx="1538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карандаш</a:t>
              </a:r>
              <a:endParaRPr lang="ru-RU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6877" y="6243600"/>
              <a:ext cx="2264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ц</a:t>
              </a:r>
              <a:r>
                <a:rPr lang="ru-RU" sz="2400" b="1" dirty="0" smtClean="0"/>
                <a:t>ветная бумага</a:t>
              </a:r>
              <a:endParaRPr lang="ru-RU" sz="2400" b="1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6531" y="142852"/>
              <a:ext cx="1080120" cy="1053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03" y="270249"/>
              <a:ext cx="63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Arial Black" pitchFamily="34" charset="0"/>
                  <a:cs typeface="Aharoni" pitchFamily="2" charset="-79"/>
                </a:rPr>
                <a:t>1</a:t>
              </a:r>
              <a:endParaRPr lang="ru-RU" sz="4400" b="1" dirty="0">
                <a:latin typeface="Arial Black" pitchFamily="34" charset="0"/>
                <a:cs typeface="Aharoni" pitchFamily="2" charset="-79"/>
              </a:endParaRPr>
            </a:p>
          </p:txBody>
        </p:sp>
        <p:pic>
          <p:nvPicPr>
            <p:cNvPr id="16" name="Picture 8" descr="ÐÐ°ÑÑÐ¸Ð½ÐºÐ¸ Ð¿Ð¾ Ð·Ð°Ð¿ÑÐ¾ÑÑ ÐºÐ°ÑÑÐ¸Ð½ÐºÐ¸ ÐºÐ°ÑÐ°Ð½Ð´Ð°Ñ Ð¿ÑÐ¾ÑÑÐ¾Ð¹"/>
            <p:cNvPicPr>
              <a:picLocks noChangeAspect="1" noChangeArrowheads="1"/>
            </p:cNvPicPr>
            <p:nvPr/>
          </p:nvPicPr>
          <p:blipFill>
            <a:blip r:embed="rId5" cstate="print"/>
            <a:srcRect t="19744" r="-519" b="21021"/>
            <a:stretch>
              <a:fillRect/>
            </a:stretch>
          </p:blipFill>
          <p:spPr bwMode="auto">
            <a:xfrm>
              <a:off x="5357818" y="714356"/>
              <a:ext cx="2545791" cy="15001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28020"/>
            <a:ext cx="9032319" cy="6442849"/>
            <a:chOff x="0" y="128020"/>
            <a:chExt cx="9032319" cy="6442849"/>
          </a:xfrm>
        </p:grpSpPr>
        <p:sp>
          <p:nvSpPr>
            <p:cNvPr id="5" name="Овал 4"/>
            <p:cNvSpPr/>
            <p:nvPr/>
          </p:nvSpPr>
          <p:spPr>
            <a:xfrm>
              <a:off x="175825" y="128020"/>
              <a:ext cx="1080120" cy="1053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ÐÐ°ÑÑÐ¸Ð½ÐºÐ¸ Ð¿Ð¾ Ð·Ð°Ð¿ÑÐ¾ÑÑ ÑÑÐ°ÐºÐ°Ð½ Ð½ÐµÐ¿ÑÐ¾Ð»Ð¸Ð²Ð°Ð¹ÐºÐ°"/>
            <p:cNvPicPr>
              <a:picLocks noChangeAspect="1" noChangeArrowheads="1"/>
            </p:cNvPicPr>
            <p:nvPr/>
          </p:nvPicPr>
          <p:blipFill>
            <a:blip r:embed="rId2"/>
            <a:srcRect l="16667" t="8333" r="11111" b="8333"/>
            <a:stretch>
              <a:fillRect/>
            </a:stretch>
          </p:blipFill>
          <p:spPr bwMode="auto">
            <a:xfrm>
              <a:off x="5864168" y="3798823"/>
              <a:ext cx="2195736" cy="2533542"/>
            </a:xfrm>
            <a:prstGeom prst="rect">
              <a:avLst/>
            </a:prstGeom>
            <a:noFill/>
          </p:spPr>
        </p:pic>
        <p:pic>
          <p:nvPicPr>
            <p:cNvPr id="8" name="Picture 6" descr="ÐÐ°ÑÑÐ¸Ð½ÐºÐ¸ Ð¿Ð¾ Ð·Ð°Ð¿ÑÐ¾ÑÑ ÐºÐ°ÑÑÐ¸Ð½ÐºÐ¸ ÐºÑÐ°ÑÐºÐ¸ Ð³ÑÐ°ÑÑ"/>
            <p:cNvPicPr>
              <a:picLocks noChangeAspect="1" noChangeArrowheads="1"/>
            </p:cNvPicPr>
            <p:nvPr/>
          </p:nvPicPr>
          <p:blipFill>
            <a:blip r:embed="rId3"/>
            <a:srcRect l="1538" t="24615" r="7692" b="23077"/>
            <a:stretch>
              <a:fillRect/>
            </a:stretch>
          </p:blipFill>
          <p:spPr bwMode="auto">
            <a:xfrm>
              <a:off x="395536" y="3923543"/>
              <a:ext cx="4396226" cy="2533419"/>
            </a:xfrm>
            <a:prstGeom prst="rect">
              <a:avLst/>
            </a:prstGeom>
            <a:noFill/>
          </p:spPr>
        </p:pic>
        <p:pic>
          <p:nvPicPr>
            <p:cNvPr id="15366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4"/>
            <a:srcRect t="10917" r="999" b="15000"/>
            <a:stretch/>
          </p:blipFill>
          <p:spPr bwMode="auto">
            <a:xfrm>
              <a:off x="0" y="1679790"/>
              <a:ext cx="2428924" cy="1635817"/>
            </a:xfrm>
            <a:prstGeom prst="rect">
              <a:avLst/>
            </a:prstGeom>
            <a:noFill/>
          </p:spPr>
        </p:pic>
        <p:pic>
          <p:nvPicPr>
            <p:cNvPr id="9" name="Picture 2" descr="ÐÐ°ÑÑÐ¸Ð½ÐºÐ¸ Ð¿Ð¾ Ð·Ð°Ð¿ÑÐ¾ÑÑ Ð°Ð»ÑÐ±Ð¾Ð¼ Ð´Ð»Ñ ÑÐ¸ÑÐ¾Ð²Ð°Ð½Ð¸Ñ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3243" y="722587"/>
              <a:ext cx="4137513" cy="282385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000232" y="142852"/>
              <a:ext cx="5649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ИНСТРУМЕНТЫ И МАТЕРИАЛЫ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11" name="Picture 8" descr="ÐÐ°ÑÑÐ¸Ð½ÐºÐ¸ Ð¿Ð¾ Ð·Ð°Ð¿ÑÐ¾ÑÑ ÐºÐ°ÑÑÐ¸Ð½ÐºÐ¸ ÐºÐ¸ÑÑÐ¸"/>
            <p:cNvPicPr>
              <a:picLocks noChangeAspect="1" noChangeArrowheads="1"/>
            </p:cNvPicPr>
            <p:nvPr/>
          </p:nvPicPr>
          <p:blipFill>
            <a:blip r:embed="rId6" cstate="print"/>
            <a:srcRect l="3102" t="9302" r="3846" b="6977"/>
            <a:stretch>
              <a:fillRect/>
            </a:stretch>
          </p:blipFill>
          <p:spPr bwMode="auto">
            <a:xfrm rot="6522072">
              <a:off x="6631145" y="1375871"/>
              <a:ext cx="2857520" cy="1714512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366857" y="3315607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палитра</a:t>
              </a:r>
              <a:endParaRPr lang="ru-RU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1445" y="3107273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кисти</a:t>
              </a:r>
              <a:endParaRPr lang="ru-RU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5447" y="3337158"/>
              <a:ext cx="119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альбом</a:t>
              </a:r>
              <a:endParaRPr lang="ru-RU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5894" y="5872993"/>
              <a:ext cx="239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с</a:t>
              </a:r>
              <a:r>
                <a:rPr lang="ru-RU" sz="2400" b="1" dirty="0" smtClean="0"/>
                <a:t>такан для воды</a:t>
              </a:r>
              <a:endParaRPr lang="ru-RU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6345" y="61092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гуашь</a:t>
              </a:r>
              <a:endParaRPr lang="ru-RU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302" y="270249"/>
              <a:ext cx="7581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Arial Black" pitchFamily="34" charset="0"/>
                  <a:cs typeface="Aharoni" pitchFamily="2" charset="-79"/>
                </a:rPr>
                <a:t>2</a:t>
              </a:r>
              <a:endParaRPr lang="ru-RU" sz="44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ÐÐ°ÑÑÐ¸Ð½ÐºÐ¸ Ð¿Ð¾ Ð·Ð°Ð¿ÑÐ¾ÑÑ ÐºÐ°ÑÑÐ¸Ð½ÐºÐ¸ Ð¿Ð»Ð°ÑÑÐ¸Ð»Ð¸Ð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13" t="5013" b="9766"/>
          <a:stretch>
            <a:fillRect/>
          </a:stretch>
        </p:blipFill>
        <p:spPr bwMode="auto">
          <a:xfrm>
            <a:off x="5357786" y="3293829"/>
            <a:ext cx="3786214" cy="3396937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34519" y="128019"/>
            <a:ext cx="7961389" cy="6562747"/>
            <a:chOff x="234519" y="128019"/>
            <a:chExt cx="7961389" cy="6562747"/>
          </a:xfrm>
        </p:grpSpPr>
        <p:pic>
          <p:nvPicPr>
            <p:cNvPr id="3078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/>
            <a:srcRect l="1500" t="3001" r="999" b="17499"/>
            <a:stretch>
              <a:fillRect/>
            </a:stretch>
          </p:blipFill>
          <p:spPr bwMode="auto">
            <a:xfrm>
              <a:off x="1285852" y="635222"/>
              <a:ext cx="2813060" cy="2293712"/>
            </a:xfrm>
            <a:prstGeom prst="rect">
              <a:avLst/>
            </a:prstGeom>
            <a:noFill/>
          </p:spPr>
        </p:pic>
        <p:pic>
          <p:nvPicPr>
            <p:cNvPr id="12" name="Picture 2" descr="ÐÐ°ÑÑÐ¸Ð½ÐºÐ¸ Ð¿Ð¾ Ð·Ð°Ð¿ÑÐ¾ÑÑ ÐºÐ°ÑÑÐ¸Ð½ÐºÐ¸ ÐºÐ¾Ð²ÑÐ¸Ðº Ð´Ð»Ñ Ð»ÐµÐ¿ÐºÐ¸"/>
            <p:cNvPicPr>
              <a:picLocks noChangeAspect="1" noChangeArrowheads="1"/>
            </p:cNvPicPr>
            <p:nvPr/>
          </p:nvPicPr>
          <p:blipFill>
            <a:blip r:embed="rId4"/>
            <a:srcRect t="8181"/>
            <a:stretch>
              <a:fillRect/>
            </a:stretch>
          </p:blipFill>
          <p:spPr bwMode="auto">
            <a:xfrm>
              <a:off x="323528" y="3070775"/>
              <a:ext cx="4429156" cy="355843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000232" y="142852"/>
              <a:ext cx="5649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ИНСТРУМЕНТЫ И МАТЕРИАЛЫ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29214" y="2260903"/>
              <a:ext cx="887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стека</a:t>
              </a:r>
              <a:endParaRPr lang="ru-RU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7978" y="6229101"/>
              <a:ext cx="2577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</a:t>
              </a:r>
              <a:r>
                <a:rPr lang="ru-RU" sz="2400" b="1" dirty="0" smtClean="0"/>
                <a:t>оврик для лепки</a:t>
              </a:r>
              <a:endParaRPr lang="ru-RU" sz="2400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436096" y="764704"/>
              <a:ext cx="1584176" cy="21642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4388" y="2491735"/>
              <a:ext cx="1101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картон</a:t>
              </a:r>
              <a:endParaRPr lang="ru-RU" sz="2400" b="1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4519" y="128019"/>
              <a:ext cx="1080120" cy="1053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03" y="270249"/>
              <a:ext cx="63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Arial Black" pitchFamily="34" charset="0"/>
                  <a:cs typeface="Aharoni" pitchFamily="2" charset="-79"/>
                </a:rPr>
                <a:t>3</a:t>
              </a:r>
              <a:endParaRPr lang="ru-RU" sz="4400" b="1" dirty="0"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36096" y="6145234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пластилин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34519" y="128019"/>
            <a:ext cx="8424526" cy="6367609"/>
            <a:chOff x="234519" y="128019"/>
            <a:chExt cx="8424526" cy="6367609"/>
          </a:xfrm>
        </p:grpSpPr>
        <p:pic>
          <p:nvPicPr>
            <p:cNvPr id="5" name="Picture 4" descr="ÐÐ°ÑÑÐ¸Ð½ÐºÐ¸ Ð¿Ð¾ Ð·Ð°Ð¿ÑÐ¾ÑÑ ÐºÐ°ÑÑÐ¸Ð½ÐºÐ¸ Ð½Ð¾Ð¶Ð½Ð¸ÑÑ"/>
            <p:cNvPicPr>
              <a:picLocks noChangeAspect="1" noChangeArrowheads="1"/>
            </p:cNvPicPr>
            <p:nvPr/>
          </p:nvPicPr>
          <p:blipFill>
            <a:blip r:embed="rId2"/>
            <a:srcRect l="13125" t="13125" r="9999" b="13749"/>
            <a:stretch>
              <a:fillRect/>
            </a:stretch>
          </p:blipFill>
          <p:spPr bwMode="auto">
            <a:xfrm rot="19423429">
              <a:off x="6030492" y="1067022"/>
              <a:ext cx="2628553" cy="2500330"/>
            </a:xfrm>
            <a:prstGeom prst="rect">
              <a:avLst/>
            </a:prstGeom>
            <a:noFill/>
          </p:spPr>
        </p:pic>
        <p:pic>
          <p:nvPicPr>
            <p:cNvPr id="7" name="Picture 14" descr="ÐÐ°ÑÑÐ¸Ð½ÐºÐ¸ Ð¿Ð¾ Ð·Ð°Ð¿ÑÐ¾ÑÑ ÐºÐ°ÑÑÐ¸Ð½ÐºÐ¸ Ð¿Ð»Ð°ÑÑÐ¸Ð»Ð¸Ð½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8144" y="3619591"/>
              <a:ext cx="2632091" cy="2632091"/>
            </a:xfrm>
            <a:prstGeom prst="rect">
              <a:avLst/>
            </a:prstGeom>
            <a:noFill/>
          </p:spPr>
        </p:pic>
        <p:pic>
          <p:nvPicPr>
            <p:cNvPr id="9" name="Picture 4" descr="ÐÐ°ÑÑÐ¸Ð½ÐºÐ¸ Ð¿Ð¾ Ð·Ð°Ð¿ÑÐ¾ÑÑ ÐºÐ°ÑÑÐ¸Ð½ÐºÐ¸ ÐºÐ¾Ð²ÑÐ¸Ðº Ð´Ð»Ñ Ð»ÐµÐ¿ÐºÐ¸"/>
            <p:cNvPicPr>
              <a:picLocks noChangeAspect="1" noChangeArrowheads="1"/>
            </p:cNvPicPr>
            <p:nvPr/>
          </p:nvPicPr>
          <p:blipFill>
            <a:blip r:embed="rId4"/>
            <a:srcRect l="10626" t="2381" r="5401" b="11905"/>
            <a:stretch>
              <a:fillRect/>
            </a:stretch>
          </p:blipFill>
          <p:spPr bwMode="auto">
            <a:xfrm>
              <a:off x="357158" y="3394162"/>
              <a:ext cx="4524407" cy="285752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000232" y="142852"/>
              <a:ext cx="5649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ИНСТРУМЕНТЫ И МАТЕРИАЛЫ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891" y="812096"/>
              <a:ext cx="4753076" cy="2071702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2852429" y="2421695"/>
              <a:ext cx="1423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акварель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5640" y="5790017"/>
              <a:ext cx="2577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</a:t>
              </a:r>
              <a:r>
                <a:rPr lang="ru-RU" sz="2400" b="1" dirty="0" smtClean="0"/>
                <a:t>оврик для лепки</a:t>
              </a:r>
              <a:endParaRPr lang="ru-RU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8539" y="6033963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пластилин</a:t>
              </a:r>
              <a:endParaRPr lang="ru-RU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1917" y="2733920"/>
              <a:ext cx="1472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ножницы</a:t>
              </a:r>
              <a:endParaRPr lang="ru-RU" sz="2400" b="1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34519" y="128019"/>
              <a:ext cx="1080120" cy="1053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03" y="270249"/>
              <a:ext cx="63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Arial Black" pitchFamily="34" charset="0"/>
                  <a:cs typeface="Aharoni" pitchFamily="2" charset="-79"/>
                </a:rPr>
                <a:t>4</a:t>
              </a:r>
              <a:endParaRPr lang="ru-RU" sz="44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85720" y="0"/>
            <a:ext cx="7955345" cy="6389304"/>
            <a:chOff x="220958" y="142852"/>
            <a:chExt cx="7955345" cy="6389304"/>
          </a:xfrm>
        </p:grpSpPr>
        <p:pic>
          <p:nvPicPr>
            <p:cNvPr id="4" name="Picture 1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908720"/>
              <a:ext cx="4650284" cy="2591694"/>
            </a:xfrm>
            <a:prstGeom prst="rect">
              <a:avLst/>
            </a:prstGeom>
            <a:noFill/>
          </p:spPr>
        </p:pic>
        <p:pic>
          <p:nvPicPr>
            <p:cNvPr id="5" name="Picture 8" descr="ÐÐ°ÑÑÐ¸Ð½ÐºÐ¸ Ð¿Ð¾ Ð·Ð°Ð¿ÑÐ¾ÑÑ ÐºÐ°ÑÑÐ¸Ð½ÐºÐ¸ ÐºÑÐ°ÑÐºÐ¸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567135">
              <a:off x="5490231" y="1016514"/>
              <a:ext cx="2686072" cy="2686072"/>
            </a:xfrm>
            <a:prstGeom prst="rect">
              <a:avLst/>
            </a:prstGeom>
            <a:noFill/>
          </p:spPr>
        </p:pic>
        <p:pic>
          <p:nvPicPr>
            <p:cNvPr id="7" name="Picture 2" descr="ÐÐ°ÑÑÐ¸Ð½ÐºÐ¸ Ð¿Ð¾ Ð·Ð°Ð¿ÑÐ¾ÑÑ ÐºÐ°ÑÑÐ¸Ð½ÐºÐ¸ Ð¿Ð»Ð°ÑÑÐ¸Ð»Ð¸Ð½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1221" y="3803117"/>
              <a:ext cx="3282158" cy="209399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00232" y="142852"/>
              <a:ext cx="5649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ИНСТРУМЕНТЫ И МАТЕРИАЛЫ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9" name="Picture 10" descr="ÐÐ°ÑÑÐ¸Ð½ÐºÐ¸ Ð¿Ð¾ Ð·Ð°Ð¿ÑÐ¾ÑÑ ÐºÐ°ÑÑÐ¸Ð½ÐºÐ¸ ÐºÐ¸ÑÑÐ¸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73862" y="4174710"/>
              <a:ext cx="2357446" cy="2357446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349210" y="2778371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гуашь</a:t>
              </a:r>
              <a:endParaRPr lang="ru-RU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2423" y="5913134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пластилин</a:t>
              </a:r>
              <a:endParaRPr lang="ru-RU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01804" y="5913134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кисти</a:t>
              </a:r>
              <a:endParaRPr lang="ru-RU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756" y="3198167"/>
              <a:ext cx="1423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акварель</a:t>
              </a:r>
              <a:endParaRPr lang="ru-RU" sz="2400" b="1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0958" y="142852"/>
              <a:ext cx="1080120" cy="1053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03" y="270249"/>
              <a:ext cx="63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Arial Black" pitchFamily="34" charset="0"/>
                  <a:cs typeface="Aharoni" pitchFamily="2" charset="-79"/>
                </a:rPr>
                <a:t>5</a:t>
              </a:r>
              <a:endParaRPr lang="ru-RU" sz="4400" b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857488" cy="220091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024" y="0"/>
            <a:ext cx="3087976" cy="2143116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429132"/>
            <a:ext cx="3214710" cy="230502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429132"/>
            <a:ext cx="3071802" cy="232272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143116"/>
            <a:ext cx="3071834" cy="226965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808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ÐÐ°ÑÑÐ¸Ð½ÐºÐ¸ Ð¿Ð¾ Ð·Ð°Ð¿ÑÐ¾ÑÑ ÐºÐ°ÑÑÐ¸Ð½ÐºÐ¸ Ð¿Ð»Ð°ÑÑÐ¸Ð»Ð¸Ð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13" t="5013" b="9766"/>
          <a:stretch>
            <a:fillRect/>
          </a:stretch>
        </p:blipFill>
        <p:spPr bwMode="auto">
          <a:xfrm>
            <a:off x="5357786" y="3293829"/>
            <a:ext cx="3786214" cy="3396937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34519" y="128019"/>
            <a:ext cx="7961389" cy="6562747"/>
            <a:chOff x="234519" y="128019"/>
            <a:chExt cx="7961389" cy="6562747"/>
          </a:xfrm>
        </p:grpSpPr>
        <p:pic>
          <p:nvPicPr>
            <p:cNvPr id="3078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/>
            <a:srcRect l="1500" t="3001" r="999" b="17499"/>
            <a:stretch>
              <a:fillRect/>
            </a:stretch>
          </p:blipFill>
          <p:spPr bwMode="auto">
            <a:xfrm>
              <a:off x="1285852" y="635222"/>
              <a:ext cx="2813060" cy="2293712"/>
            </a:xfrm>
            <a:prstGeom prst="rect">
              <a:avLst/>
            </a:prstGeom>
            <a:noFill/>
          </p:spPr>
        </p:pic>
        <p:pic>
          <p:nvPicPr>
            <p:cNvPr id="12" name="Picture 2" descr="ÐÐ°ÑÑÐ¸Ð½ÐºÐ¸ Ð¿Ð¾ Ð·Ð°Ð¿ÑÐ¾ÑÑ ÐºÐ°ÑÑÐ¸Ð½ÐºÐ¸ ÐºÐ¾Ð²ÑÐ¸Ðº Ð´Ð»Ñ Ð»ÐµÐ¿ÐºÐ¸"/>
            <p:cNvPicPr>
              <a:picLocks noChangeAspect="1" noChangeArrowheads="1"/>
            </p:cNvPicPr>
            <p:nvPr/>
          </p:nvPicPr>
          <p:blipFill>
            <a:blip r:embed="rId4"/>
            <a:srcRect t="8181"/>
            <a:stretch>
              <a:fillRect/>
            </a:stretch>
          </p:blipFill>
          <p:spPr bwMode="auto">
            <a:xfrm>
              <a:off x="323528" y="3070775"/>
              <a:ext cx="4429156" cy="355843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000232" y="142852"/>
              <a:ext cx="5649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ИНСТРУМЕНТЫ И МАТЕРИАЛЫ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29214" y="2260903"/>
              <a:ext cx="887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стека</a:t>
              </a:r>
              <a:endParaRPr lang="ru-RU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7978" y="6229101"/>
              <a:ext cx="2577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</a:t>
              </a:r>
              <a:r>
                <a:rPr lang="ru-RU" sz="2400" b="1" dirty="0" smtClean="0"/>
                <a:t>оврик для лепки</a:t>
              </a:r>
              <a:endParaRPr lang="ru-RU" sz="2400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436096" y="764704"/>
              <a:ext cx="1584176" cy="21642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4388" y="2491735"/>
              <a:ext cx="1101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картон</a:t>
              </a:r>
              <a:endParaRPr lang="ru-RU" sz="2400" b="1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4519" y="128019"/>
              <a:ext cx="1080120" cy="1053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03" y="270249"/>
              <a:ext cx="63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Arial Black" pitchFamily="34" charset="0"/>
                  <a:cs typeface="Aharoni" pitchFamily="2" charset="-79"/>
                </a:rPr>
                <a:t>3</a:t>
              </a:r>
              <a:endParaRPr lang="ru-RU" sz="4400" b="1" dirty="0"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36096" y="6145234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пластилин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531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Poppy Flower Isolated on a White Background Ð¤Ð¾ÑÐ¾ ÑÐ¾ ÑÑÐ¾ÐºÐ° - 143062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3" t="1491" r="32916"/>
          <a:stretch/>
        </p:blipFill>
        <p:spPr bwMode="auto">
          <a:xfrm>
            <a:off x="3491880" y="0"/>
            <a:ext cx="1894470" cy="32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ÑÐ¾ÑÐ¾ Ð±ÑÐºÐµÑ Ð¼Ð¸Ð¼Ð¾Ð·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2" t="2586" r="7492" b="13928"/>
          <a:stretch/>
        </p:blipFill>
        <p:spPr bwMode="auto">
          <a:xfrm>
            <a:off x="3851920" y="3299307"/>
            <a:ext cx="2458000" cy="32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ÑÐ¾ÑÐ¾ Ð±ÑÐºÐµÑ ÑÐ¾Ð·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482"/>
            <a:ext cx="3334517" cy="3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ÑÐ¾ÑÐ¾ Ð±ÑÐºÐµÑ ÑÐ¾Ð¼Ð°ÑÐºÐ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3" t="10238" r="15319" b="8305"/>
          <a:stretch/>
        </p:blipFill>
        <p:spPr bwMode="auto">
          <a:xfrm>
            <a:off x="155575" y="94482"/>
            <a:ext cx="3098653" cy="3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ÑÐ¾ÑÐ¾ Ð±ÑÐºÐµÑ ÑÑÐ»ÑÐ¿Ð°Ð½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5" t="4677" r="18138" b="13589"/>
          <a:stretch/>
        </p:blipFill>
        <p:spPr bwMode="auto">
          <a:xfrm>
            <a:off x="6449476" y="2962845"/>
            <a:ext cx="2297552" cy="36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4" descr="ÐÐ°ÑÑÐ¸Ð½ÐºÐ¸ Ð¿Ð¾ Ð·Ð°Ð¿ÑÐ¾ÑÑ ÑÐ¾ÑÐ¾ Ð±ÑÐºÐµÑ Ð¿Ð¾Ð´ÑÐ½ÐµÐ¶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04414"/>
            <a:ext cx="3417382" cy="26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034" y="2643182"/>
            <a:ext cx="2401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ромашки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211669"/>
            <a:ext cx="337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подснежники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6000768"/>
            <a:ext cx="2102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мимоза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4569" y="5857892"/>
            <a:ext cx="2599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тюльпаны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2214554"/>
            <a:ext cx="1330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357430"/>
            <a:ext cx="14302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82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Колян</dc:creator>
  <cp:lastModifiedBy>Танюшка</cp:lastModifiedBy>
  <cp:revision>60</cp:revision>
  <dcterms:created xsi:type="dcterms:W3CDTF">2019-02-08T08:45:22Z</dcterms:created>
  <dcterms:modified xsi:type="dcterms:W3CDTF">2023-02-13T08:37:41Z</dcterms:modified>
</cp:coreProperties>
</file>