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5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2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1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3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7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0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6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4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8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49CA-F666-4944-9E9F-A5DD70474B0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49DE-4C44-4E1F-A7CA-145580E0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7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0501" y="2280315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циклу занятий:</a:t>
            </a:r>
          </a:p>
          <a:p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«Самые красивые места </a:t>
            </a:r>
            <a:r>
              <a:rPr lang="ru-RU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оссии»</a:t>
            </a:r>
            <a:endParaRPr lang="ru-RU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йкальский хариус (Thymallus baikalensis) | РУССКИЙ ЛОСОСЬ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16943" r="8048" b="27991"/>
          <a:stretch/>
        </p:blipFill>
        <p:spPr bwMode="auto">
          <a:xfrm>
            <a:off x="3386051" y="1129896"/>
            <a:ext cx="7107382" cy="3948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89615" y="5078441"/>
            <a:ext cx="10431087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Байкальский хариус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22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юлени и прозрачные рыбы: 6 животных, которые обитают только в водах Байка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34" y="1020467"/>
            <a:ext cx="7572894" cy="4305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13266" y="5710208"/>
            <a:ext cx="10389524" cy="6656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Рачок </a:t>
            </a:r>
            <a:r>
              <a:rPr lang="ru-RU" sz="2800" dirty="0" err="1" smtClean="0"/>
              <a:t>эпишура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0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efremova\Загрузки\kizhi-vid-26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31" y="814648"/>
            <a:ext cx="7148946" cy="46468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70861" y="53943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Остров Кижи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65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efremova\Загрузки\vol2_media_original_old_294_06_2940673_hires_0_0_0_0_550x550_80_0_1_b2c39623d1077059058c674aa05a35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55" y="232294"/>
            <a:ext cx="3217112" cy="5671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6530" y="5532437"/>
            <a:ext cx="10447713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Церковь Преображения Господня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51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efremova\Загрузки\Kishi_church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52" y="149629"/>
            <a:ext cx="4810095" cy="5968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55967" y="580996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Церковь покрова Богородицы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5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efremova\Загрузки\870_600_fixedwidt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686329"/>
            <a:ext cx="4164676" cy="5037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5553" y="553757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Мамаев курган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52134" y="2045758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2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efremova\Загрузки\mamayev-kurg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62" y="482139"/>
            <a:ext cx="6891251" cy="4971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727" y="547107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Мемориал «Героям Сталинградской битвы»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4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efremova\Загрузки\305861-alexfas01_2560x14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67" y="897774"/>
            <a:ext cx="748145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8645" y="546977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Монумент «Родина – мать зовёт»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19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efremova\Загрузки\a03686dd28ac54d22ea4d370061d1bf68ca62c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51" y="890058"/>
            <a:ext cx="6899564" cy="48961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22964" y="5300012"/>
            <a:ext cx="10515600" cy="1325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2800" dirty="0" smtClean="0"/>
              <a:t>Горельеф «Память поколений»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06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efremova\Загрузки\rT4X0hMz9mddJb909teagQ (1).jf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51" y="706581"/>
            <a:ext cx="7065818" cy="46883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1520" y="365125"/>
            <a:ext cx="10622280" cy="1325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7024" y="5736414"/>
            <a:ext cx="3233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Зал воинской славы</a:t>
            </a:r>
          </a:p>
        </p:txBody>
      </p:sp>
    </p:spTree>
    <p:extLst>
      <p:ext uri="{BB962C8B-B14F-4D97-AF65-F5344CB8AC3E}">
        <p14:creationId xmlns:p14="http://schemas.microsoft.com/office/powerpoint/2010/main" val="9068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wnloads\efremova\Загрузки\snimok_ekrana_2022-06-03_v_17_49_26.fXoan_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06" y="839585"/>
            <a:ext cx="7182197" cy="44556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2006" y="5295207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2800" dirty="0" smtClean="0"/>
              <a:t>Скульптор </a:t>
            </a:r>
            <a:br>
              <a:rPr lang="ru-RU" sz="2800" dirty="0" smtClean="0"/>
            </a:br>
            <a:r>
              <a:rPr lang="ru-RU" sz="2800" dirty="0" smtClean="0"/>
              <a:t>                  Евгений Викторович Вучетич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59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о Байкал (40 фото) - голубой алмаз Росс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16" y="878285"/>
            <a:ext cx="6924502" cy="4613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33333" y="537739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Озеро Байкал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92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йкальский целлюлозный завод - Иркутс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04" y="914401"/>
            <a:ext cx="6567055" cy="4788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68237" y="55324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</a:t>
            </a:r>
            <a:r>
              <a:rPr lang="ru-RU" sz="2800" dirty="0" err="1" smtClean="0"/>
              <a:t>Целлюлозно</a:t>
            </a:r>
            <a:r>
              <a:rPr lang="ru-RU" sz="2800" dirty="0" smtClean="0"/>
              <a:t> – бумажный комбинат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90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70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Мамаев курган</vt:lpstr>
      <vt:lpstr>            Мемориал «Героям Сталинградской битвы»</vt:lpstr>
      <vt:lpstr>   Монумент «Родина – мать зовёт»</vt:lpstr>
      <vt:lpstr>    Горельеф «Память поколений»</vt:lpstr>
      <vt:lpstr> </vt:lpstr>
      <vt:lpstr>                      Скульптор                    Евгений Викторович Вучетич</vt:lpstr>
      <vt:lpstr>          Озеро Байкал</vt:lpstr>
      <vt:lpstr>                Целлюлозно – бумажный комбинат</vt:lpstr>
      <vt:lpstr>         Байкальский хариус </vt:lpstr>
      <vt:lpstr>Рачок эпишура</vt:lpstr>
      <vt:lpstr>   Остров Кижи</vt:lpstr>
      <vt:lpstr> Церковь Преображения Господня</vt:lpstr>
      <vt:lpstr>Церковь покрова Богородицы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Ефремова Е.В.</dc:creator>
  <cp:lastModifiedBy>Ефремова Е.В.</cp:lastModifiedBy>
  <cp:revision>9</cp:revision>
  <dcterms:created xsi:type="dcterms:W3CDTF">2023-02-10T07:12:57Z</dcterms:created>
  <dcterms:modified xsi:type="dcterms:W3CDTF">2023-02-13T07:43:05Z</dcterms:modified>
</cp:coreProperties>
</file>